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61" r:id="rId3"/>
    <p:sldId id="262" r:id="rId4"/>
    <p:sldId id="286" r:id="rId5"/>
    <p:sldId id="266" r:id="rId6"/>
    <p:sldId id="284" r:id="rId7"/>
    <p:sldId id="285" r:id="rId8"/>
    <p:sldId id="267" r:id="rId9"/>
    <p:sldId id="268" r:id="rId10"/>
    <p:sldId id="269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B25A"/>
    <a:srgbClr val="BC6955"/>
    <a:srgbClr val="F4DE81"/>
    <a:srgbClr val="C20316"/>
    <a:srgbClr val="C7020C"/>
    <a:srgbClr val="FAEED8"/>
    <a:srgbClr val="FFF9D2"/>
    <a:srgbClr val="E90000"/>
    <a:srgbClr val="9E211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678BE-1A35-4EED-8B39-BA95FDB1B35A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03BF-BDB9-4A45-9B59-55A59E96C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6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4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63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7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7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40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886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14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3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AFD9063D-ECE5-45C7-A18B-9CC0F582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3084" y="-1117600"/>
            <a:ext cx="609600" cy="609600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66FE56C6-1194-4A78-B5C6-A827FD3CA018}"/>
              </a:ext>
            </a:extLst>
          </p:cNvPr>
          <p:cNvSpPr txBox="1"/>
          <p:nvPr/>
        </p:nvSpPr>
        <p:spPr>
          <a:xfrm>
            <a:off x="1352150" y="2332089"/>
            <a:ext cx="9486112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14: Ôn tập chủ đề cộng đồng địa phương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334276-9DC7-42D3-A51E-DAE0CE0D9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94" y="1919111"/>
            <a:ext cx="5937412" cy="40911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C6CF4C-24AC-4A6B-9B60-A24B9EBCE722}"/>
              </a:ext>
            </a:extLst>
          </p:cNvPr>
          <p:cNvSpPr/>
          <p:nvPr/>
        </p:nvSpPr>
        <p:spPr>
          <a:xfrm>
            <a:off x="2156178" y="750317"/>
            <a:ext cx="8861778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Hỏi đáp về con người và công việc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769AB900-6843-4364-91E3-1E8DBD941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96" y="2280354"/>
            <a:ext cx="3922208" cy="2472268"/>
          </a:xfrm>
          <a:prstGeom prst="rect">
            <a:avLst/>
          </a:prstGeom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7AACCBF1-82E1-4AB9-A334-0598C9A06870}"/>
              </a:ext>
            </a:extLst>
          </p:cNvPr>
          <p:cNvSpPr txBox="1"/>
          <p:nvPr/>
        </p:nvSpPr>
        <p:spPr>
          <a:xfrm>
            <a:off x="5037973" y="2804002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2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54C16-E85E-494E-AA90-EB4A729413E4}"/>
              </a:ext>
            </a:extLst>
          </p:cNvPr>
          <p:cNvSpPr txBox="1"/>
          <p:nvPr/>
        </p:nvSpPr>
        <p:spPr>
          <a:xfrm>
            <a:off x="3671712" y="2421935"/>
            <a:ext cx="641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quê hương tươi đẹp - bài 14">
            <a:hlinkClick r:id="" action="ppaction://media"/>
            <a:extLst>
              <a:ext uri="{FF2B5EF4-FFF2-40B4-BE49-F238E27FC236}">
                <a16:creationId xmlns:a16="http://schemas.microsoft.com/office/drawing/2014/main" id="{F06200BB-1EC4-4796-B829-8035FA52FD0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6875" y="3708588"/>
            <a:ext cx="619125" cy="6191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C1E3D4-CEF9-41D6-AADC-9875130082AA}"/>
              </a:ext>
            </a:extLst>
          </p:cNvPr>
          <p:cNvSpPr/>
          <p:nvPr/>
        </p:nvSpPr>
        <p:spPr>
          <a:xfrm>
            <a:off x="4459111" y="1286933"/>
            <a:ext cx="3397956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5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89B99-D874-4488-9A65-489BC7B65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33" y="-226367"/>
            <a:ext cx="2322041" cy="1431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C199A-5EBF-4EC8-980E-6AB34C722BB6}"/>
              </a:ext>
            </a:extLst>
          </p:cNvPr>
          <p:cNvSpPr txBox="1"/>
          <p:nvPr/>
        </p:nvSpPr>
        <p:spPr>
          <a:xfrm>
            <a:off x="2138708" y="2433955"/>
            <a:ext cx="8437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F4A84A3-6290-4F5B-8A33-FD21B852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67" y="835379"/>
            <a:ext cx="6920481" cy="51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1FF51D-6F7D-4E4A-AFDA-1738D0B6517E}"/>
              </a:ext>
            </a:extLst>
          </p:cNvPr>
          <p:cNvSpPr/>
          <p:nvPr/>
        </p:nvSpPr>
        <p:spPr>
          <a:xfrm>
            <a:off x="2892777" y="206851"/>
            <a:ext cx="6406445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cảnh các vùng miền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F425B-1CE7-4A5F-95A5-51CCFE6F4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33" y="1297417"/>
            <a:ext cx="3250223" cy="2063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63E626-9103-45B0-A03C-A1F7262AD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45" y="1237660"/>
            <a:ext cx="3338689" cy="2063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D9AB5-37E0-4911-A555-9C8BA3BDD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32" y="3703057"/>
            <a:ext cx="3250223" cy="2021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1A4AF-0602-416C-89DD-1AE549D82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53" y="3701207"/>
            <a:ext cx="3344181" cy="1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86B068-0C0C-4A8B-B38B-FA5054D490E7}"/>
              </a:ext>
            </a:extLst>
          </p:cNvPr>
          <p:cNvSpPr/>
          <p:nvPr/>
        </p:nvSpPr>
        <p:spPr>
          <a:xfrm>
            <a:off x="2892777" y="252007"/>
            <a:ext cx="6406445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B0727-E655-441E-930F-62B7F16D3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79" y="3961170"/>
            <a:ext cx="2951114" cy="2005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E4F1B1-271A-426D-BD8E-A3F86D2C4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25" y="1682045"/>
            <a:ext cx="2930397" cy="1940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C554E-4301-446D-B392-FF2BA1A2D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41" y="3948893"/>
            <a:ext cx="3084628" cy="201728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107161A-2BCD-4EA2-AD70-97A66F816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10" y="1682045"/>
            <a:ext cx="3040891" cy="19407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1C2A614-49AE-4313-89AB-A4244498B2A8}"/>
              </a:ext>
            </a:extLst>
          </p:cNvPr>
          <p:cNvSpPr txBox="1">
            <a:spLocks/>
          </p:cNvSpPr>
          <p:nvPr/>
        </p:nvSpPr>
        <p:spPr>
          <a:xfrm>
            <a:off x="3762915" y="401661"/>
            <a:ext cx="5536307" cy="3893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giao thông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2DD8EC-F01B-4166-8B3B-EE5D32918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41" y="1809838"/>
            <a:ext cx="2854851" cy="1832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98A61-5972-492A-85FB-EC9012815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64" y="1814744"/>
            <a:ext cx="2882448" cy="1822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59247-631F-429E-A939-86660BADF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75" y="4114389"/>
            <a:ext cx="2875985" cy="1832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9594B-7B75-4D91-BFAB-B6C3DD115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97" y="4103901"/>
            <a:ext cx="2882448" cy="184305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7CDED3-FEFB-4E6E-ABC2-116410EA30B3}"/>
              </a:ext>
            </a:extLst>
          </p:cNvPr>
          <p:cNvSpPr/>
          <p:nvPr/>
        </p:nvSpPr>
        <p:spPr>
          <a:xfrm>
            <a:off x="2799575" y="154014"/>
            <a:ext cx="6406445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2C9FF1-4888-45C9-8420-D6081850EDE7}"/>
              </a:ext>
            </a:extLst>
          </p:cNvPr>
          <p:cNvSpPr txBox="1">
            <a:spLocks/>
          </p:cNvSpPr>
          <p:nvPr/>
        </p:nvSpPr>
        <p:spPr>
          <a:xfrm>
            <a:off x="3301042" y="278672"/>
            <a:ext cx="6406444" cy="7888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công việc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780C60-C6C5-4A3B-B7EB-D50E7EE9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78" y="1644491"/>
            <a:ext cx="3445334" cy="2070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8A49A-D670-4E2C-A529-47AC9033D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59" y="1644491"/>
            <a:ext cx="3099463" cy="2070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D36C6-378F-402F-B1EA-A6C21A54A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78" y="3715310"/>
            <a:ext cx="3445334" cy="2200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193B3-F2C0-4D51-B6CD-22B54839F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59" y="4016177"/>
            <a:ext cx="3099462" cy="189959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102D99-C878-4281-BFA9-E088EF4C3CE9}"/>
              </a:ext>
            </a:extLst>
          </p:cNvPr>
          <p:cNvSpPr/>
          <p:nvPr/>
        </p:nvSpPr>
        <p:spPr>
          <a:xfrm>
            <a:off x="2892777" y="163295"/>
            <a:ext cx="6406445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lễ hội</a:t>
            </a: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A7EB9E7D-7B93-4F6E-9C1E-B5A7D042B1B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5批\92061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48AA097-E21E-430F-A792-2DC4915D4DC1}"/>
</file>

<file path=customXml/itemProps2.xml><?xml version="1.0" encoding="utf-8"?>
<ds:datastoreItem xmlns:ds="http://schemas.openxmlformats.org/officeDocument/2006/customXml" ds:itemID="{AF4A494A-2684-48F3-9325-C68279675C17}"/>
</file>

<file path=customXml/itemProps3.xml><?xml version="1.0" encoding="utf-8"?>
<ds:datastoreItem xmlns:ds="http://schemas.openxmlformats.org/officeDocument/2006/customXml" ds:itemID="{5E8E1A6B-F192-4317-BA47-05067DA7219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</TotalTime>
  <Words>93</Words>
  <Application>Microsoft Office PowerPoint</Application>
  <PresentationFormat>Widescreen</PresentationFormat>
  <Paragraphs>21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Microsoft YaHei</vt:lpstr>
      <vt:lpstr>Arial</vt:lpstr>
      <vt:lpstr>等线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刘士微</dc:creator>
  <cp:lastModifiedBy>Hong Thu</cp:lastModifiedBy>
  <cp:revision>166</cp:revision>
  <dcterms:created xsi:type="dcterms:W3CDTF">2017-08-18T03:02:00Z</dcterms:created>
  <dcterms:modified xsi:type="dcterms:W3CDTF">2022-12-11T15:29:13Z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  <property fmtid="{D5CDD505-2E9C-101B-9397-08002B2CF9AE}" pid="3" name="ContentTypeId">
    <vt:lpwstr>0x010100D136222746B9DD4E9009FC74C2167E69</vt:lpwstr>
  </property>
</Properties>
</file>