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327" r:id="rId3"/>
    <p:sldId id="303" r:id="rId4"/>
    <p:sldId id="284" r:id="rId5"/>
    <p:sldId id="290" r:id="rId6"/>
    <p:sldId id="285" r:id="rId7"/>
    <p:sldId id="286" r:id="rId8"/>
    <p:sldId id="304" r:id="rId9"/>
    <p:sldId id="256" r:id="rId10"/>
    <p:sldId id="289" r:id="rId11"/>
    <p:sldId id="305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5050"/>
    <a:srgbClr val="FFBDFF"/>
    <a:srgbClr val="FFE1E1"/>
    <a:srgbClr val="FFC9C9"/>
    <a:srgbClr val="FFAFFF"/>
    <a:srgbClr val="FFBDBD"/>
    <a:srgbClr val="00D25F"/>
    <a:srgbClr val="8FE193"/>
    <a:srgbClr val="CD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4" autoAdjust="0"/>
  </p:normalViewPr>
  <p:slideViewPr>
    <p:cSldViewPr>
      <p:cViewPr varScale="1">
        <p:scale>
          <a:sx n="63" d="100"/>
          <a:sy n="63" d="100"/>
        </p:scale>
        <p:origin x="784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795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81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75234" y="2133600"/>
            <a:ext cx="110328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6483" y="170382"/>
            <a:ext cx="11761836" cy="661749"/>
            <a:chOff x="559883" y="346364"/>
            <a:chExt cx="11761836" cy="661749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999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 một số bạn ngồi thành hai hàng để xem phim hoạt hình.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17354" r="5889" b="42858"/>
          <a:stretch/>
        </p:blipFill>
        <p:spPr>
          <a:xfrm>
            <a:off x="186483" y="1524000"/>
            <a:ext cx="7349334" cy="48822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35817" y="1231612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3919" y="1938806"/>
            <a:ext cx="4826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8719" y="2996625"/>
            <a:ext cx="4522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Hàng sau có mấy bạn?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5817" y="3733800"/>
            <a:ext cx="452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Tất cả có bao nhiêu bạn ngồi xem phim?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3785" y="5040084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8061" y="450061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8164" y="4116396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6510" y="356452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8483" y="299662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13075" y="2660227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41421" y="247741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68918" y="2134919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97264" y="197543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5610" y="1815943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1132234" y="506089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54112" y="5060894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1132234" y="506089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197426" y="5060894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425203" y="506089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274588" y="506089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425203" y="506089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274588" y="5060894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8394" y="281940"/>
            <a:ext cx="11275125" cy="1154192"/>
            <a:chOff x="559883" y="346364"/>
            <a:chExt cx="11275125" cy="1154192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Các viên gạch được xếp thành hình dưới đây. Hỏi có bao nhiêu viên gạch ở: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30394" y="169739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Hàng trên cùng?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0394" y="2338119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Hàng dưới cùng?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30394" y="297180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Hàng giữa?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30394" y="3657600"/>
            <a:ext cx="105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Cả ba hàng?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74921" r="19575" b="7090"/>
          <a:stretch/>
        </p:blipFill>
        <p:spPr>
          <a:xfrm>
            <a:off x="5318919" y="1371600"/>
            <a:ext cx="5819617" cy="3508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47719" y="255624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62119" y="2556248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49892" y="306259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64292" y="3062591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590465" y="3075395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23859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17267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70870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25784" y="3582462"/>
            <a:ext cx="52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46983" y="461361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5124" y="4613617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646983" y="461361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712175" y="4613617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76215" y="461361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789337" y="461361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6215" y="461361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789337" y="4613617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856600" y="4619172"/>
            <a:ext cx="914400" cy="9144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927691" y="461917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927691" y="4619172"/>
            <a:ext cx="9144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996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ô Vy- NIOEH x K.HƯNG x MIN x ERIK - WASHING HAND SONG - CORONA SONG">
            <a:hlinkClick r:id="" action="ppaction://media"/>
            <a:extLst>
              <a:ext uri="{FF2B5EF4-FFF2-40B4-BE49-F238E27FC236}">
                <a16:creationId xmlns:a16="http://schemas.microsoft.com/office/drawing/2014/main" id="{2100161D-377D-4A1F-9EB7-8DE6C0A7E9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3558762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29656" y="2317592"/>
            <a:ext cx="747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TRÍ, ĐỊNH HƯỚNG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 KHÔNG GIAN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itchFamily="34" charset="0"/>
                <a:cs typeface="Arial" pitchFamily="34" charset="0"/>
              </a:rPr>
              <a:t>Bài 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96</a:t>
            </a:r>
          </a:p>
        </p:txBody>
      </p:sp>
    </p:spTree>
    <p:extLst>
      <p:ext uri="{BB962C8B-B14F-4D97-AF65-F5344CB8AC3E}">
        <p14:creationId xmlns:p14="http://schemas.microsoft.com/office/powerpoint/2010/main" val="18991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1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194719" y="228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 – sau, ở giữa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244" y="12301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Thỏ nâu ở trước thỏ khoang..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244" y="17635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Thỏ xám ở sau thỏ khoang.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244" y="229690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Thỏ khoang ở giữa thỏ nâu </a:t>
            </a:r>
          </a:p>
          <a:p>
            <a:pPr algn="just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 thỏ xám.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72" t="30000" r="4183" b="61473"/>
          <a:stretch/>
        </p:blipFill>
        <p:spPr>
          <a:xfrm>
            <a:off x="5966619" y="1388895"/>
            <a:ext cx="5994839" cy="18160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81119" y="1013377"/>
            <a:ext cx="74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52919" y="1058381"/>
            <a:ext cx="74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03002" y="1058381"/>
            <a:ext cx="74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2063" r="5514" b="43846"/>
          <a:stretch/>
        </p:blipFill>
        <p:spPr>
          <a:xfrm>
            <a:off x="6538119" y="3949198"/>
            <a:ext cx="4340431" cy="27632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94719" y="3581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 – dưới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08334" y="3374120"/>
            <a:ext cx="74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2547" y="4571999"/>
            <a:ext cx="623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Búp bê ở trên.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26798" y="5942993"/>
            <a:ext cx="74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82547" y="5156774"/>
            <a:ext cx="623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Con mèo ở dưới.</a:t>
            </a:r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87" y="17526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42119" y="228600"/>
            <a:ext cx="11364892" cy="822960"/>
            <a:chOff x="223100" y="304800"/>
            <a:chExt cx="11007728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t="67475" r="44473" b="21616"/>
          <a:stretch/>
        </p:blipFill>
        <p:spPr>
          <a:xfrm>
            <a:off x="2499519" y="1143000"/>
            <a:ext cx="7848339" cy="2632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4374" y="40756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trước toa 2.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4374" y="49138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sau toa 3.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4374" y="5768675"/>
            <a:ext cx="836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giữa toa 1 và toa 3.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75226" y="5731625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75226" y="572608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11427" y="663714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49998" y="159443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Đèn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319" y="2644914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Đèn ở giữa màu gì?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0319" y="3635514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Đèn dưới cùng màu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55" y="923683"/>
            <a:ext cx="3302664" cy="432348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3605959">
            <a:off x="8456562" y="10182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02201">
            <a:off x="8020131" y="24258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0588">
            <a:off x="7973383" y="3701427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97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9" t="42394" r="60130" b="52148"/>
          <a:stretch/>
        </p:blipFill>
        <p:spPr>
          <a:xfrm>
            <a:off x="3650139" y="1379096"/>
            <a:ext cx="4861560" cy="19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18A77F7-12A1-4A3B-8284-0DA517D9F056}"/>
</file>

<file path=customXml/itemProps2.xml><?xml version="1.0" encoding="utf-8"?>
<ds:datastoreItem xmlns:ds="http://schemas.openxmlformats.org/officeDocument/2006/customXml" ds:itemID="{B04189A8-1690-4F92-8518-DEABCBA6C3D4}"/>
</file>

<file path=customXml/itemProps3.xml><?xml version="1.0" encoding="utf-8"?>
<ds:datastoreItem xmlns:ds="http://schemas.openxmlformats.org/officeDocument/2006/customXml" ds:itemID="{2DCF7C4E-102F-49A5-A08D-E41BF9A0A43B}"/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261</Words>
  <Application>Microsoft Office PowerPoint</Application>
  <PresentationFormat>Custom</PresentationFormat>
  <Paragraphs>89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Đinh Thị Thêu</cp:lastModifiedBy>
  <cp:revision>141</cp:revision>
  <dcterms:created xsi:type="dcterms:W3CDTF">2021-05-23T10:25:42Z</dcterms:created>
  <dcterms:modified xsi:type="dcterms:W3CDTF">2021-12-26T15:58:10Z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