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26"/>
  </p:notesMasterIdLst>
  <p:sldIdLst>
    <p:sldId id="452" r:id="rId3"/>
    <p:sldId id="262" r:id="rId4"/>
    <p:sldId id="293" r:id="rId5"/>
    <p:sldId id="303" r:id="rId6"/>
    <p:sldId id="302" r:id="rId7"/>
    <p:sldId id="453" r:id="rId8"/>
    <p:sldId id="454" r:id="rId9"/>
    <p:sldId id="455" r:id="rId10"/>
    <p:sldId id="456" r:id="rId11"/>
    <p:sldId id="457" r:id="rId12"/>
    <p:sldId id="461" r:id="rId13"/>
    <p:sldId id="458" r:id="rId14"/>
    <p:sldId id="462" r:id="rId15"/>
    <p:sldId id="343" r:id="rId16"/>
    <p:sldId id="344" r:id="rId17"/>
    <p:sldId id="259" r:id="rId18"/>
    <p:sldId id="305" r:id="rId19"/>
    <p:sldId id="306" r:id="rId20"/>
    <p:sldId id="308" r:id="rId21"/>
    <p:sldId id="353" r:id="rId22"/>
    <p:sldId id="286" r:id="rId23"/>
    <p:sldId id="287" r:id="rId24"/>
    <p:sldId id="459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52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17EED-C4B9-4C25-B380-43C74B5073C4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97B29-03BC-49AE-A4E0-08103A917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4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1953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25051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8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4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5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2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7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48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1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0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94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873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8165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333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44" r:id="rId28"/>
    <p:sldLayoutId id="214748374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6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97" y="-638910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8" y="4187133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3647728" y="836713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95" y="1601265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098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434639" y="202468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50585" y="3526513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75: ÔN TẬP VÀ KỂ CHUYỆN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52550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230204" y="2411410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3033" y="5181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65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rừng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Ùa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22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4617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giấc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ửng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bông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Vươn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vai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dậy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C6DFEC-8003-4016-B32F-13A3E6565486}"/>
              </a:ext>
            </a:extLst>
          </p:cNvPr>
          <p:cNvCxnSpPr>
            <a:cxnSpLocks/>
          </p:cNvCxnSpPr>
          <p:nvPr/>
        </p:nvCxnSpPr>
        <p:spPr>
          <a:xfrm flipH="1">
            <a:off x="6724650" y="100965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8E5084-4D5B-4713-9D79-5B435730D832}"/>
              </a:ext>
            </a:extLst>
          </p:cNvPr>
          <p:cNvCxnSpPr>
            <a:cxnSpLocks/>
          </p:cNvCxnSpPr>
          <p:nvPr/>
        </p:nvCxnSpPr>
        <p:spPr>
          <a:xfrm flipH="1">
            <a:off x="7048502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44A845-EBAF-47DA-95EC-D38E46E40E73}"/>
              </a:ext>
            </a:extLst>
          </p:cNvPr>
          <p:cNvCxnSpPr>
            <a:cxnSpLocks/>
          </p:cNvCxnSpPr>
          <p:nvPr/>
        </p:nvCxnSpPr>
        <p:spPr>
          <a:xfrm flipH="1">
            <a:off x="6886576" y="16383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39C6F-7A72-4ECA-9761-C6C60052A4F1}"/>
              </a:ext>
            </a:extLst>
          </p:cNvPr>
          <p:cNvCxnSpPr>
            <a:cxnSpLocks/>
          </p:cNvCxnSpPr>
          <p:nvPr/>
        </p:nvCxnSpPr>
        <p:spPr>
          <a:xfrm flipH="1">
            <a:off x="7129465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759C34-D1CE-4B3E-A43E-6317E92AC5B6}"/>
              </a:ext>
            </a:extLst>
          </p:cNvPr>
          <p:cNvCxnSpPr>
            <a:cxnSpLocks/>
          </p:cNvCxnSpPr>
          <p:nvPr/>
        </p:nvCxnSpPr>
        <p:spPr>
          <a:xfrm flipH="1">
            <a:off x="7372351" y="229552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36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65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chạy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Ùa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C6DFEC-8003-4016-B32F-13A3E6565486}"/>
              </a:ext>
            </a:extLst>
          </p:cNvPr>
          <p:cNvCxnSpPr>
            <a:cxnSpLocks/>
          </p:cNvCxnSpPr>
          <p:nvPr/>
        </p:nvCxnSpPr>
        <p:spPr>
          <a:xfrm flipH="1">
            <a:off x="6724650" y="100965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8E5084-4D5B-4713-9D79-5B435730D832}"/>
              </a:ext>
            </a:extLst>
          </p:cNvPr>
          <p:cNvCxnSpPr>
            <a:cxnSpLocks/>
          </p:cNvCxnSpPr>
          <p:nvPr/>
        </p:nvCxnSpPr>
        <p:spPr>
          <a:xfrm flipH="1">
            <a:off x="7048502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44A845-EBAF-47DA-95EC-D38E46E40E73}"/>
              </a:ext>
            </a:extLst>
          </p:cNvPr>
          <p:cNvCxnSpPr>
            <a:cxnSpLocks/>
          </p:cNvCxnSpPr>
          <p:nvPr/>
        </p:nvCxnSpPr>
        <p:spPr>
          <a:xfrm flipH="1">
            <a:off x="6886576" y="16383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39C6F-7A72-4ECA-9761-C6C60052A4F1}"/>
              </a:ext>
            </a:extLst>
          </p:cNvPr>
          <p:cNvCxnSpPr>
            <a:cxnSpLocks/>
          </p:cNvCxnSpPr>
          <p:nvPr/>
        </p:nvCxnSpPr>
        <p:spPr>
          <a:xfrm flipH="1">
            <a:off x="7129465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759C34-D1CE-4B3E-A43E-6317E92AC5B6}"/>
              </a:ext>
            </a:extLst>
          </p:cNvPr>
          <p:cNvCxnSpPr>
            <a:cxnSpLocks/>
          </p:cNvCxnSpPr>
          <p:nvPr/>
        </p:nvCxnSpPr>
        <p:spPr>
          <a:xfrm flipH="1">
            <a:off x="7372351" y="229552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48C5D1-F052-42DE-83A0-19C6C3512BC4}"/>
              </a:ext>
            </a:extLst>
          </p:cNvPr>
          <p:cNvCxnSpPr>
            <a:cxnSpLocks/>
          </p:cNvCxnSpPr>
          <p:nvPr/>
        </p:nvCxnSpPr>
        <p:spPr>
          <a:xfrm flipH="1">
            <a:off x="6529391" y="61341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7904A5-1B3E-41EE-8C91-AF7AC1EE8B9D}"/>
              </a:ext>
            </a:extLst>
          </p:cNvPr>
          <p:cNvCxnSpPr>
            <a:cxnSpLocks/>
          </p:cNvCxnSpPr>
          <p:nvPr/>
        </p:nvCxnSpPr>
        <p:spPr>
          <a:xfrm flipH="1">
            <a:off x="7377115" y="54864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9158D4-81F1-4A40-9D66-D02ACF64B426}"/>
              </a:ext>
            </a:extLst>
          </p:cNvPr>
          <p:cNvCxnSpPr>
            <a:cxnSpLocks/>
          </p:cNvCxnSpPr>
          <p:nvPr/>
        </p:nvCxnSpPr>
        <p:spPr>
          <a:xfrm flipH="1">
            <a:off x="7181691" y="48672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2ADDB5-EACE-4FD2-B8F9-65F9C3E38669}"/>
              </a:ext>
            </a:extLst>
          </p:cNvPr>
          <p:cNvCxnSpPr>
            <a:cxnSpLocks/>
          </p:cNvCxnSpPr>
          <p:nvPr/>
        </p:nvCxnSpPr>
        <p:spPr>
          <a:xfrm flipH="1">
            <a:off x="6353176" y="421005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69A29-4751-44F6-B09D-E7F6EEB1599E}"/>
              </a:ext>
            </a:extLst>
          </p:cNvPr>
          <p:cNvCxnSpPr>
            <a:cxnSpLocks/>
          </p:cNvCxnSpPr>
          <p:nvPr/>
        </p:nvCxnSpPr>
        <p:spPr>
          <a:xfrm flipH="1">
            <a:off x="6615112" y="61341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8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ECEDCE-4D65-40BD-9FB9-7FBCB7E7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8623845" y="838918"/>
            <a:ext cx="3568155" cy="5912512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65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rừng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26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038F6E-C072-4C0C-8A9D-7BF526EB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0" y="615363"/>
            <a:ext cx="1904610" cy="555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A8821B-6AF2-4D3C-9D63-6B02E2B651AB}"/>
              </a:ext>
            </a:extLst>
          </p:cNvPr>
          <p:cNvSpPr txBox="1"/>
          <p:nvPr/>
        </p:nvSpPr>
        <p:spPr>
          <a:xfrm>
            <a:off x="3537926" y="550210"/>
            <a:ext cx="419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của mây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CDA05D-5F84-4AB5-B22A-73FBCBACB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2" t="5478" r="51140" b="2819"/>
          <a:stretch/>
        </p:blipFill>
        <p:spPr>
          <a:xfrm>
            <a:off x="864894" y="1117435"/>
            <a:ext cx="2777346" cy="2491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98789-3079-4BB7-976B-9F32E985D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60" t="5671" r="7837" b="3115"/>
          <a:stretch/>
        </p:blipFill>
        <p:spPr>
          <a:xfrm>
            <a:off x="5253534" y="1117435"/>
            <a:ext cx="2777346" cy="2491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B9AFE5-C6F7-4B98-8E70-B0FA886E68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9" t="8557" r="52017" b="2774"/>
          <a:stretch/>
        </p:blipFill>
        <p:spPr>
          <a:xfrm>
            <a:off x="3050917" y="3714304"/>
            <a:ext cx="2777344" cy="2491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23F704-92FA-4AC1-A20F-B31F0FA0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50" t="8605" r="9096" b="2711"/>
          <a:stretch/>
        </p:blipFill>
        <p:spPr>
          <a:xfrm>
            <a:off x="7439555" y="3608744"/>
            <a:ext cx="2777346" cy="2491309"/>
          </a:xfrm>
          <a:prstGeom prst="rect">
            <a:avLst/>
          </a:prstGeom>
        </p:spPr>
      </p:pic>
      <p:pic>
        <p:nvPicPr>
          <p:cNvPr id="20" name="Chuyện của mây">
            <a:hlinkClick r:id="" action="ppaction://media"/>
            <a:extLst>
              <a:ext uri="{FF2B5EF4-FFF2-40B4-BE49-F238E27FC236}">
                <a16:creationId xmlns:a16="http://schemas.microsoft.com/office/drawing/2014/main" id="{97669AC1-7444-453F-812E-D48453E4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108" y="4242173"/>
            <a:ext cx="835045" cy="8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53696" y="984182"/>
            <a:ext cx="52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85021-C3FC-421F-8D58-89529A1AE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2" t="5478" r="51140" b="2819"/>
          <a:stretch/>
        </p:blipFill>
        <p:spPr>
          <a:xfrm>
            <a:off x="75465" y="200025"/>
            <a:ext cx="5873531" cy="6007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8295FE-83F2-4396-8698-E6556384727D}"/>
              </a:ext>
            </a:extLst>
          </p:cNvPr>
          <p:cNvSpPr txBox="1"/>
          <p:nvPr/>
        </p:nvSpPr>
        <p:spPr>
          <a:xfrm>
            <a:off x="5974119" y="1754714"/>
            <a:ext cx="61424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366215-CC3D-4725-9E18-75CA524C2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60" t="5671" r="7837" b="3115"/>
          <a:stretch/>
        </p:blipFill>
        <p:spPr>
          <a:xfrm>
            <a:off x="185373" y="470670"/>
            <a:ext cx="5301028" cy="5916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42445-BAD3-4416-868A-4E61B283BEBD}"/>
              </a:ext>
            </a:extLst>
          </p:cNvPr>
          <p:cNvSpPr txBox="1"/>
          <p:nvPr/>
        </p:nvSpPr>
        <p:spPr>
          <a:xfrm>
            <a:off x="5596571" y="902146"/>
            <a:ext cx="724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ACB34-30D8-4F4E-A8AD-7B429EBA2801}"/>
              </a:ext>
            </a:extLst>
          </p:cNvPr>
          <p:cNvSpPr txBox="1"/>
          <p:nvPr/>
        </p:nvSpPr>
        <p:spPr>
          <a:xfrm>
            <a:off x="5177471" y="2782893"/>
            <a:ext cx="695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EDBD01-43DC-423D-B6D8-3161BC781418}"/>
              </a:ext>
            </a:extLst>
          </p:cNvPr>
          <p:cNvSpPr txBox="1"/>
          <p:nvPr/>
        </p:nvSpPr>
        <p:spPr>
          <a:xfrm>
            <a:off x="5735230" y="1463135"/>
            <a:ext cx="602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2AA92-AA84-4736-8784-818DAF1ED592}"/>
              </a:ext>
            </a:extLst>
          </p:cNvPr>
          <p:cNvSpPr txBox="1"/>
          <p:nvPr/>
        </p:nvSpPr>
        <p:spPr>
          <a:xfrm>
            <a:off x="5736747" y="3468825"/>
            <a:ext cx="6020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82833" y="453866"/>
            <a:ext cx="526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10C33-AB95-4BF1-AC11-089A0935A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9" t="8557" r="52017" b="2774"/>
          <a:stretch/>
        </p:blipFill>
        <p:spPr>
          <a:xfrm>
            <a:off x="270107" y="352425"/>
            <a:ext cx="6312726" cy="6051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3D8303-C186-4806-8941-33CDD671E5A6}"/>
              </a:ext>
            </a:extLst>
          </p:cNvPr>
          <p:cNvSpPr txBox="1"/>
          <p:nvPr/>
        </p:nvSpPr>
        <p:spPr>
          <a:xfrm>
            <a:off x="6840008" y="1908036"/>
            <a:ext cx="526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86624" y="1674674"/>
            <a:ext cx="4469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64B34-867F-49F8-9558-F5527B925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50" t="8605" r="9096" b="2711"/>
          <a:stretch/>
        </p:blipFill>
        <p:spPr>
          <a:xfrm>
            <a:off x="337995" y="172968"/>
            <a:ext cx="6699978" cy="6009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9B96E-F092-45C0-8981-22C597FA15E2}"/>
              </a:ext>
            </a:extLst>
          </p:cNvPr>
          <p:cNvSpPr txBox="1"/>
          <p:nvPr/>
        </p:nvSpPr>
        <p:spPr>
          <a:xfrm>
            <a:off x="7200899" y="244197"/>
            <a:ext cx="446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038F6E-C072-4C0C-8A9D-7BF526EB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5" y="229178"/>
            <a:ext cx="1904610" cy="555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A8821B-6AF2-4D3C-9D63-6B02E2B651AB}"/>
              </a:ext>
            </a:extLst>
          </p:cNvPr>
          <p:cNvSpPr txBox="1"/>
          <p:nvPr/>
        </p:nvSpPr>
        <p:spPr>
          <a:xfrm>
            <a:off x="3566062" y="323419"/>
            <a:ext cx="419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của mây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CDA05D-5F84-4AB5-B22A-73FBCBACB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1849153" y="785085"/>
            <a:ext cx="3013958" cy="2517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98789-3079-4BB7-976B-9F32E985D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431084" y="755638"/>
            <a:ext cx="2902102" cy="2603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B9AFE5-C6F7-4B98-8E70-B0FA886E6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1849154" y="3545021"/>
            <a:ext cx="3013957" cy="2517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23F704-92FA-4AC1-A20F-B31F0FA0C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431084" y="3545020"/>
            <a:ext cx="2806928" cy="25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26998"/>
            <a:ext cx="13004800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04" y="466067"/>
            <a:ext cx="5924549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53" y="519904"/>
            <a:ext cx="5251451" cy="5564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1192347" y="2276979"/>
            <a:ext cx="254000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4561900" y="2647966"/>
            <a:ext cx="1219200" cy="27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29756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489"/>
            <a:ext cx="13004800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790703" y="482600"/>
            <a:ext cx="85725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6943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70B4-0A90-4A11-B4BD-06FD3453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980" y="1899635"/>
            <a:ext cx="10515600" cy="1325563"/>
          </a:xfrm>
        </p:spPr>
        <p:txBody>
          <a:bodyPr/>
          <a:lstStyle/>
          <a:p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7146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04" y="0"/>
            <a:ext cx="12205607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06992" y="1877489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72568-515C-4969-AE48-DA8092960265}"/>
              </a:ext>
            </a:extLst>
          </p:cNvPr>
          <p:cNvSpPr txBox="1"/>
          <p:nvPr/>
        </p:nvSpPr>
        <p:spPr>
          <a:xfrm>
            <a:off x="4064588" y="1867432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lướt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D9CF5-83FE-4266-A630-4CAE1C6838B9}"/>
              </a:ext>
            </a:extLst>
          </p:cNvPr>
          <p:cNvSpPr txBox="1"/>
          <p:nvPr/>
        </p:nvSpPr>
        <p:spPr>
          <a:xfrm>
            <a:off x="6090415" y="1831396"/>
            <a:ext cx="205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gươm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2D09C-3F52-4449-8EE1-781DFC36693B}"/>
              </a:ext>
            </a:extLst>
          </p:cNvPr>
          <p:cNvSpPr txBox="1"/>
          <p:nvPr/>
        </p:nvSpPr>
        <p:spPr>
          <a:xfrm>
            <a:off x="8647578" y="1830364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ớp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241936-874B-4127-A62A-A9912C6E1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" y="0"/>
            <a:ext cx="12205607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8A54A1-6C6A-46F0-840D-49F082E48A37}"/>
              </a:ext>
            </a:extLst>
          </p:cNvPr>
          <p:cNvSpPr txBox="1"/>
          <p:nvPr/>
        </p:nvSpPr>
        <p:spPr>
          <a:xfrm>
            <a:off x="2073667" y="1908950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131286-206E-4E00-B83D-8E0D1937F452}"/>
              </a:ext>
            </a:extLst>
          </p:cNvPr>
          <p:cNvSpPr txBox="1"/>
          <p:nvPr/>
        </p:nvSpPr>
        <p:spPr>
          <a:xfrm>
            <a:off x="4131263" y="1898893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lướt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0278E-D098-45E6-B1F2-F125480A7F99}"/>
              </a:ext>
            </a:extLst>
          </p:cNvPr>
          <p:cNvSpPr txBox="1"/>
          <p:nvPr/>
        </p:nvSpPr>
        <p:spPr>
          <a:xfrm>
            <a:off x="6157090" y="1862857"/>
            <a:ext cx="205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gươm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4E261F-EE69-47EB-8853-AE0067898BDE}"/>
              </a:ext>
            </a:extLst>
          </p:cNvPr>
          <p:cNvSpPr txBox="1"/>
          <p:nvPr/>
        </p:nvSpPr>
        <p:spPr>
          <a:xfrm>
            <a:off x="8714253" y="1861825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ớp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479554-D895-4B30-A37F-2CF3D8C98F07}"/>
              </a:ext>
            </a:extLst>
          </p:cNvPr>
          <p:cNvSpPr txBox="1"/>
          <p:nvPr/>
        </p:nvSpPr>
        <p:spPr>
          <a:xfrm>
            <a:off x="2073667" y="3023558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C21791-9A81-4759-A689-2EBAE4D2F756}"/>
              </a:ext>
            </a:extLst>
          </p:cNvPr>
          <p:cNvSpPr txBox="1"/>
          <p:nvPr/>
        </p:nvSpPr>
        <p:spPr>
          <a:xfrm>
            <a:off x="4012154" y="3013501"/>
            <a:ext cx="2164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hương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479BDA-C9AF-4A8A-A696-1C34EF93A840}"/>
              </a:ext>
            </a:extLst>
          </p:cNvPr>
          <p:cNvSpPr txBox="1"/>
          <p:nvPr/>
        </p:nvSpPr>
        <p:spPr>
          <a:xfrm>
            <a:off x="6589982" y="2999084"/>
            <a:ext cx="205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81F2AA-4B89-4F25-B185-B1682831FCE4}"/>
              </a:ext>
            </a:extLst>
          </p:cNvPr>
          <p:cNvSpPr txBox="1"/>
          <p:nvPr/>
        </p:nvSpPr>
        <p:spPr>
          <a:xfrm>
            <a:off x="8714253" y="2976433"/>
            <a:ext cx="17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C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-1" y="-54509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64714"/>
            <a:ext cx="2055859" cy="1084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762" y="3611277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13" y="3714895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67" y="2457443"/>
            <a:ext cx="1331938" cy="6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80" y="4000955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81" y="3148110"/>
            <a:ext cx="1417567" cy="6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4724" y="129329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84" y="2608925"/>
            <a:ext cx="1145349" cy="53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27" y="4267787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1" y="1240534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30" y="477956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008" y="664583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8468" y="851836"/>
            <a:ext cx="186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D2514E-3C7F-4854-B477-DFE98252D54F}"/>
              </a:ext>
            </a:extLst>
          </p:cNvPr>
          <p:cNvSpPr txBox="1"/>
          <p:nvPr/>
        </p:nvSpPr>
        <p:spPr>
          <a:xfrm>
            <a:off x="3084957" y="495652"/>
            <a:ext cx="170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UTM Avo" panose="02040603050506020204" pitchFamily="18" charset="0"/>
              </a:rPr>
              <a:t>ư</a:t>
            </a:r>
            <a:r>
              <a:rPr lang="en-US" sz="2800" noProof="0" dirty="0" err="1">
                <a:latin typeface="UTM Avo" panose="02040603050506020204" pitchFamily="18" charset="0"/>
              </a:rPr>
              <a:t>ớc</a:t>
            </a:r>
            <a:r>
              <a:rPr lang="en-US" sz="2800" noProof="0" dirty="0"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latin typeface="UTM Avo" panose="02040603050506020204" pitchFamily="18" charset="0"/>
              </a:rPr>
              <a:t>mơ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F99C4A-2613-474E-BDB8-9000BBE7E551}"/>
              </a:ext>
            </a:extLst>
          </p:cNvPr>
          <p:cNvSpPr txBox="1"/>
          <p:nvPr/>
        </p:nvSpPr>
        <p:spPr>
          <a:xfrm>
            <a:off x="4881809" y="491275"/>
            <a:ext cx="272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UTM Avo" panose="02040603050506020204" pitchFamily="18" charset="0"/>
              </a:rPr>
              <a:t>mèo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mướp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43C6AC-E8DB-4A03-9024-C7FC11F3E72B}"/>
              </a:ext>
            </a:extLst>
          </p:cNvPr>
          <p:cNvSpPr txBox="1"/>
          <p:nvPr/>
        </p:nvSpPr>
        <p:spPr>
          <a:xfrm>
            <a:off x="7031885" y="382984"/>
            <a:ext cx="170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hạt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cườm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3F3114-0945-4216-B9DD-8D7ACF3FDA32}"/>
              </a:ext>
            </a:extLst>
          </p:cNvPr>
          <p:cNvSpPr txBox="1"/>
          <p:nvPr/>
        </p:nvSpPr>
        <p:spPr>
          <a:xfrm>
            <a:off x="8375403" y="1137141"/>
            <a:ext cx="170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UTM Avo" panose="02040603050506020204" pitchFamily="18" charset="0"/>
              </a:rPr>
              <a:t>bay </a:t>
            </a:r>
            <a:r>
              <a:rPr lang="en-US" sz="2800" dirty="0" err="1">
                <a:latin typeface="UTM Avo" panose="02040603050506020204" pitchFamily="18" charset="0"/>
              </a:rPr>
              <a:t>lượn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C5CAFD-48DD-4D07-A2A8-A0828C186387}"/>
              </a:ext>
            </a:extLst>
          </p:cNvPr>
          <p:cNvSpPr txBox="1"/>
          <p:nvPr/>
        </p:nvSpPr>
        <p:spPr>
          <a:xfrm>
            <a:off x="8063570" y="1981675"/>
            <a:ext cx="170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nụ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E66E2B-E2F7-4F09-98F6-D2492153CD55}"/>
              </a:ext>
            </a:extLst>
          </p:cNvPr>
          <p:cNvSpPr txBox="1"/>
          <p:nvPr/>
        </p:nvSpPr>
        <p:spPr>
          <a:xfrm>
            <a:off x="6739101" y="2982183"/>
            <a:ext cx="202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vàng</a:t>
            </a:r>
            <a:r>
              <a:rPr lang="en-US" sz="2800" dirty="0">
                <a:latin typeface="UTM Avo" panose="02040603050506020204" pitchFamily="18" charset="0"/>
              </a:rPr>
              <a:t> hoe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B12F60-75D7-4D7B-93C3-FD32CEF12017}"/>
              </a:ext>
            </a:extLst>
          </p:cNvPr>
          <p:cNvSpPr txBox="1"/>
          <p:nvPr/>
        </p:nvSpPr>
        <p:spPr>
          <a:xfrm>
            <a:off x="6205158" y="3972294"/>
            <a:ext cx="202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tỏa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  <p:bldP spid="58" grpId="0"/>
      <p:bldP spid="67" grpId="0"/>
      <p:bldP spid="68" grpId="0"/>
      <p:bldP spid="69" grpId="0"/>
      <p:bldP spid="70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ECEDCE-4D65-40BD-9FB9-7FBCB7E7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8623845" y="838918"/>
            <a:ext cx="3568155" cy="5912512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65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rừng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65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rừng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C6DFEC-8003-4016-B32F-13A3E6565486}"/>
              </a:ext>
            </a:extLst>
          </p:cNvPr>
          <p:cNvCxnSpPr>
            <a:cxnSpLocks/>
          </p:cNvCxnSpPr>
          <p:nvPr/>
        </p:nvCxnSpPr>
        <p:spPr>
          <a:xfrm flipH="1">
            <a:off x="6724650" y="100965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8E5084-4D5B-4713-9D79-5B435730D832}"/>
              </a:ext>
            </a:extLst>
          </p:cNvPr>
          <p:cNvCxnSpPr>
            <a:cxnSpLocks/>
          </p:cNvCxnSpPr>
          <p:nvPr/>
        </p:nvCxnSpPr>
        <p:spPr>
          <a:xfrm flipH="1">
            <a:off x="7048502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44A845-EBAF-47DA-95EC-D38E46E40E73}"/>
              </a:ext>
            </a:extLst>
          </p:cNvPr>
          <p:cNvCxnSpPr>
            <a:cxnSpLocks/>
          </p:cNvCxnSpPr>
          <p:nvPr/>
        </p:nvCxnSpPr>
        <p:spPr>
          <a:xfrm flipH="1">
            <a:off x="6886576" y="16383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39C6F-7A72-4ECA-9761-C6C60052A4F1}"/>
              </a:ext>
            </a:extLst>
          </p:cNvPr>
          <p:cNvCxnSpPr>
            <a:cxnSpLocks/>
          </p:cNvCxnSpPr>
          <p:nvPr/>
        </p:nvCxnSpPr>
        <p:spPr>
          <a:xfrm flipH="1">
            <a:off x="7129465" y="28860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759C34-D1CE-4B3E-A43E-6317E92AC5B6}"/>
              </a:ext>
            </a:extLst>
          </p:cNvPr>
          <p:cNvCxnSpPr>
            <a:cxnSpLocks/>
          </p:cNvCxnSpPr>
          <p:nvPr/>
        </p:nvCxnSpPr>
        <p:spPr>
          <a:xfrm flipH="1">
            <a:off x="7372351" y="229552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48C5D1-F052-42DE-83A0-19C6C3512BC4}"/>
              </a:ext>
            </a:extLst>
          </p:cNvPr>
          <p:cNvCxnSpPr>
            <a:cxnSpLocks/>
          </p:cNvCxnSpPr>
          <p:nvPr/>
        </p:nvCxnSpPr>
        <p:spPr>
          <a:xfrm flipH="1">
            <a:off x="6529391" y="61341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7904A5-1B3E-41EE-8C91-AF7AC1EE8B9D}"/>
              </a:ext>
            </a:extLst>
          </p:cNvPr>
          <p:cNvCxnSpPr>
            <a:cxnSpLocks/>
          </p:cNvCxnSpPr>
          <p:nvPr/>
        </p:nvCxnSpPr>
        <p:spPr>
          <a:xfrm flipH="1">
            <a:off x="7377115" y="54864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9158D4-81F1-4A40-9D66-D02ACF64B426}"/>
              </a:ext>
            </a:extLst>
          </p:cNvPr>
          <p:cNvCxnSpPr>
            <a:cxnSpLocks/>
          </p:cNvCxnSpPr>
          <p:nvPr/>
        </p:nvCxnSpPr>
        <p:spPr>
          <a:xfrm flipH="1">
            <a:off x="7181691" y="4867275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2ADDB5-EACE-4FD2-B8F9-65F9C3E38669}"/>
              </a:ext>
            </a:extLst>
          </p:cNvPr>
          <p:cNvCxnSpPr>
            <a:cxnSpLocks/>
          </p:cNvCxnSpPr>
          <p:nvPr/>
        </p:nvCxnSpPr>
        <p:spPr>
          <a:xfrm flipH="1">
            <a:off x="6353176" y="421005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69A29-4751-44F6-B09D-E7F6EEB1599E}"/>
              </a:ext>
            </a:extLst>
          </p:cNvPr>
          <p:cNvCxnSpPr>
            <a:cxnSpLocks/>
          </p:cNvCxnSpPr>
          <p:nvPr/>
        </p:nvCxnSpPr>
        <p:spPr>
          <a:xfrm flipH="1">
            <a:off x="6615112" y="6134100"/>
            <a:ext cx="161926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5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267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giấc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ửng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397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bông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Vươn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vai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dậy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3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  §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äc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FB1BC971-0BDD-4874-91A3-0586F03A6821}"/>
              </a:ext>
            </a:extLst>
          </p:cNvPr>
          <p:cNvSpPr txBox="1"/>
          <p:nvPr/>
        </p:nvSpPr>
        <p:spPr>
          <a:xfrm>
            <a:off x="3648169" y="115442"/>
            <a:ext cx="4333461" cy="526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giấc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</a:rPr>
              <a:t>má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ửng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Tung </a:t>
            </a:r>
            <a:r>
              <a:rPr lang="en-US" sz="2800" dirty="0" err="1">
                <a:latin typeface="UTM Avo" panose="02040603050506020204" pitchFamily="18" charset="0"/>
              </a:rPr>
              <a:t>đám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Vươn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chạy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162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C189671-DDC5-4685-80FD-913E9FE90E27}"/>
</file>

<file path=customXml/itemProps2.xml><?xml version="1.0" encoding="utf-8"?>
<ds:datastoreItem xmlns:ds="http://schemas.openxmlformats.org/officeDocument/2006/customXml" ds:itemID="{98F2D3A2-E436-4FC3-A115-E1F3B499645D}"/>
</file>

<file path=customXml/itemProps3.xml><?xml version="1.0" encoding="utf-8"?>
<ds:datastoreItem xmlns:ds="http://schemas.openxmlformats.org/officeDocument/2006/customXml" ds:itemID="{93B8FF40-2BAB-4361-9FD7-6B0CD7A1114E}"/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470</Words>
  <Application>Microsoft Office PowerPoint</Application>
  <PresentationFormat>Widescreen</PresentationFormat>
  <Paragraphs>122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vở</vt:lpstr>
      <vt:lpstr>PowerPoint Presentation</vt:lpstr>
      <vt:lpstr>Chèn bài viết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Đinh Thị Thêu</cp:lastModifiedBy>
  <cp:revision>299</cp:revision>
  <dcterms:created xsi:type="dcterms:W3CDTF">2021-06-02T01:34:28Z</dcterms:created>
  <dcterms:modified xsi:type="dcterms:W3CDTF">2021-12-18T10:35:35Z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