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</p:sldMasterIdLst>
  <p:notesMasterIdLst>
    <p:notesMasterId r:id="rId31"/>
  </p:notesMasterIdLst>
  <p:sldIdLst>
    <p:sldId id="308" r:id="rId4"/>
    <p:sldId id="515" r:id="rId5"/>
    <p:sldId id="438" r:id="rId6"/>
    <p:sldId id="546" r:id="rId7"/>
    <p:sldId id="460" r:id="rId8"/>
    <p:sldId id="418" r:id="rId9"/>
    <p:sldId id="435" r:id="rId10"/>
    <p:sldId id="544" r:id="rId11"/>
    <p:sldId id="492" r:id="rId12"/>
    <p:sldId id="493" r:id="rId13"/>
    <p:sldId id="494" r:id="rId14"/>
    <p:sldId id="529" r:id="rId15"/>
    <p:sldId id="532" r:id="rId16"/>
    <p:sldId id="517" r:id="rId17"/>
    <p:sldId id="501" r:id="rId18"/>
    <p:sldId id="502" r:id="rId19"/>
    <p:sldId id="503" r:id="rId20"/>
    <p:sldId id="537" r:id="rId21"/>
    <p:sldId id="538" r:id="rId22"/>
    <p:sldId id="539" r:id="rId23"/>
    <p:sldId id="541" r:id="rId24"/>
    <p:sldId id="540" r:id="rId25"/>
    <p:sldId id="524" r:id="rId26"/>
    <p:sldId id="512" r:id="rId27"/>
    <p:sldId id="549" r:id="rId28"/>
    <p:sldId id="548" r:id="rId29"/>
    <p:sldId id="527" r:id="rId30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VNI-Avo" pitchFamily="2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3399"/>
    <a:srgbClr val="0066FF"/>
    <a:srgbClr val="008000"/>
    <a:srgbClr val="FFCCFF"/>
    <a:srgbClr val="993366"/>
    <a:srgbClr val="CC0099"/>
    <a:srgbClr val="FF0066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684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customXml" Target="../customXml/item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30/12/2021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CE736693-C8BD-4614-8868-055FDFEEB2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B6BF96AB-032F-4FC8-A110-226FD3B12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DE71836B-DC99-4566-876F-C3ACA5A7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AB7E3F-A41C-4F70-90F7-BB7EC3B7AF7E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4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3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5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23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4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6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06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0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29777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1602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7505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0027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545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920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08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883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7490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414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684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6676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33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8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31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440DB1B3-720E-450B-B1A0-C8DCC27B2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744788"/>
            <a:ext cx="514350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id="{D9A69405-C6C5-412B-BF68-052F5FE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28046"/>
            <a:ext cx="3128963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3675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6329BF-B527-41A2-AA82-5D165DB3AC0E}"/>
              </a:ext>
            </a:extLst>
          </p:cNvPr>
          <p:cNvSpPr txBox="1">
            <a:spLocks/>
          </p:cNvSpPr>
          <p:nvPr/>
        </p:nvSpPr>
        <p:spPr>
          <a:xfrm>
            <a:off x="2590800" y="4289179"/>
            <a:ext cx="36576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váy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xoè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C9683-31FF-45A3-8B22-57DD340DB205}"/>
              </a:ext>
            </a:extLst>
          </p:cNvPr>
          <p:cNvSpPr txBox="1">
            <a:spLocks/>
          </p:cNvSpPr>
          <p:nvPr/>
        </p:nvSpPr>
        <p:spPr>
          <a:xfrm>
            <a:off x="4411435" y="4289179"/>
            <a:ext cx="1551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oe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050" name="Picture 2" descr="Top 5 món quà sinh nhật cho bé gái 2 tuổi ý nghĩa và thiết thực">
            <a:extLst>
              <a:ext uri="{FF2B5EF4-FFF2-40B4-BE49-F238E27FC236}">
                <a16:creationId xmlns:a16="http://schemas.microsoft.com/office/drawing/2014/main" id="{A195AE19-EC25-42AC-A1F6-6423CC57F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31884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" y="131947"/>
            <a:ext cx="1234961" cy="7634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453D2B-8A9D-45EA-8C7E-CA30496A47D7}"/>
              </a:ext>
            </a:extLst>
          </p:cNvPr>
          <p:cNvSpPr txBox="1">
            <a:spLocks/>
          </p:cNvSpPr>
          <p:nvPr/>
        </p:nvSpPr>
        <p:spPr>
          <a:xfrm>
            <a:off x="2895600" y="3984379"/>
            <a:ext cx="395287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chích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choè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B4EBFB9-F410-462B-B810-931F8CE3C0E6}"/>
              </a:ext>
            </a:extLst>
          </p:cNvPr>
          <p:cNvSpPr txBox="1">
            <a:spLocks/>
          </p:cNvSpPr>
          <p:nvPr/>
        </p:nvSpPr>
        <p:spPr>
          <a:xfrm>
            <a:off x="5480612" y="3984379"/>
            <a:ext cx="17502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oe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074" name="Picture 2" descr="Hướng dẫn cách thuần dưỡng chim chích chòe than bổi (Phần 1) | Yêu Thú Cưng">
            <a:extLst>
              <a:ext uri="{FF2B5EF4-FFF2-40B4-BE49-F238E27FC236}">
                <a16:creationId xmlns:a16="http://schemas.microsoft.com/office/drawing/2014/main" id="{1CB6FBB8-8154-4A69-8F9D-174B2631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0484"/>
            <a:ext cx="7372718" cy="32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76893"/>
            <a:ext cx="964742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38400" y="182035"/>
            <a:ext cx="5486400" cy="4447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đoá</a:t>
            </a:r>
            <a:r>
              <a:rPr lang="en-US" sz="6600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hoa</a:t>
            </a:r>
            <a:endParaRPr lang="en-US" sz="6600" spc="-90" dirty="0">
              <a:latin typeface="UTM Avo" panose="02040603050506020204" pitchFamily="18" charset="0"/>
              <a:ea typeface="+mj-ea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váy</a:t>
            </a:r>
            <a:r>
              <a:rPr lang="en-US" sz="6600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xoè</a:t>
            </a:r>
            <a:r>
              <a:rPr lang="en-US" sz="6600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    </a:t>
            </a: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chích</a:t>
            </a:r>
            <a:r>
              <a:rPr lang="en-US" sz="6600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6600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choè</a:t>
            </a:r>
            <a:r>
              <a:rPr lang="en-US" sz="6600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3089449"/>
            <a:ext cx="914400" cy="6858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3432349"/>
            <a:ext cx="914400" cy="6858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2090296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09659"/>
            <a:ext cx="9647420" cy="544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4"/>
            <a:ext cx="1687285" cy="1033463"/>
          </a:xfrm>
        </p:spPr>
        <p:txBody>
          <a:bodyPr>
            <a:norm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oa</a:t>
            </a:r>
            <a:endParaRPr lang="en-US" sz="495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800600" y="60159"/>
            <a:ext cx="13280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b="1" spc="-9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Arial-SGK-TV" pitchFamily="2" charset="0"/>
              </a:rPr>
              <a:t>oe</a:t>
            </a:r>
            <a:endParaRPr lang="en-US" sz="4950" b="1" spc="-9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319" y="2667881"/>
            <a:ext cx="7315200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             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đoá</a:t>
            </a: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hoa</a:t>
            </a:r>
            <a:endParaRPr lang="en-US" sz="4400" b="1" spc="-90" dirty="0">
              <a:latin typeface="UTM Avo" panose="02040603050506020204" pitchFamily="18" charset="0"/>
              <a:ea typeface="+mj-ea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  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váy</a:t>
            </a: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xòe</a:t>
            </a: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     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chích</a:t>
            </a:r>
            <a:r>
              <a:rPr lang="en-US" sz="4400" b="1" spc="-90" dirty="0">
                <a:latin typeface="UTM Avo" panose="02040603050506020204" pitchFamily="18" charset="0"/>
                <a:ea typeface="+mj-ea"/>
                <a:cs typeface="Arial-SGK-TV" pitchFamily="2" charset="0"/>
              </a:rPr>
              <a:t> </a:t>
            </a:r>
            <a:r>
              <a:rPr lang="en-US" sz="4400" b="1" spc="-90" dirty="0" err="1">
                <a:latin typeface="UTM Avo" panose="02040603050506020204" pitchFamily="18" charset="0"/>
                <a:ea typeface="+mj-ea"/>
                <a:cs typeface="Arial-SGK-TV" pitchFamily="2" charset="0"/>
              </a:rPr>
              <a:t>choè</a:t>
            </a:r>
            <a:endParaRPr lang="en-US" sz="4400" b="1" spc="-90" dirty="0">
              <a:latin typeface="UTM Avo" panose="02040603050506020204" pitchFamily="18" charset="0"/>
              <a:ea typeface="+mj-ea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A147D5-073A-483E-96F6-BDFA93258E69}"/>
              </a:ext>
            </a:extLst>
          </p:cNvPr>
          <p:cNvSpPr txBox="1">
            <a:spLocks/>
          </p:cNvSpPr>
          <p:nvPr/>
        </p:nvSpPr>
        <p:spPr>
          <a:xfrm>
            <a:off x="1033696" y="590549"/>
            <a:ext cx="8695816" cy="15511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hoà</a:t>
            </a:r>
            <a:r>
              <a:rPr lang="vi-VN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000" b="1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loa</a:t>
            </a:r>
            <a:r>
              <a:rPr lang="vi-VN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000" b="1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toả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000" b="1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xoá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52BD87-59F5-4620-B71B-228680E70E54}"/>
              </a:ext>
            </a:extLst>
          </p:cNvPr>
          <p:cNvSpPr txBox="1">
            <a:spLocks/>
          </p:cNvSpPr>
          <p:nvPr/>
        </p:nvSpPr>
        <p:spPr>
          <a:xfrm>
            <a:off x="984710" y="1862315"/>
            <a:ext cx="876889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khỏe</a:t>
            </a:r>
            <a:r>
              <a:rPr lang="vi-VN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loe</a:t>
            </a:r>
            <a:r>
              <a:rPr lang="vi-VN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4000" b="1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loé</a:t>
            </a:r>
            <a:r>
              <a:rPr lang="vi-VN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xoè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788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11FAE-0DA2-4DB7-823A-67831181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54" y="1078514"/>
            <a:ext cx="7780291" cy="2986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E8DC8-D9F1-4E0E-971C-9C5AFA447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0665"/>
            <a:ext cx="1950294" cy="8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304800" y="1476375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rỡ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6F23FE-4729-4A66-B74E-D86C905F3AC9}"/>
              </a:ext>
            </a:extLst>
          </p:cNvPr>
          <p:cNvCxnSpPr/>
          <p:nvPr/>
        </p:nvCxnSpPr>
        <p:spPr bwMode="auto">
          <a:xfrm>
            <a:off x="2438400" y="1276350"/>
            <a:ext cx="84344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472331-3201-4413-899B-ABEC4318EA7D}"/>
              </a:ext>
            </a:extLst>
          </p:cNvPr>
          <p:cNvCxnSpPr/>
          <p:nvPr/>
        </p:nvCxnSpPr>
        <p:spPr bwMode="auto">
          <a:xfrm>
            <a:off x="7983039" y="1279071"/>
            <a:ext cx="92474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4330474" y="1276350"/>
            <a:ext cx="84337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511629" y="2735240"/>
            <a:ext cx="8481060" cy="218968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endParaRPr lang="en-US" sz="27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B683C5-2680-40EA-95D0-6763A9EB17D9}"/>
              </a:ext>
            </a:extLst>
          </p:cNvPr>
          <p:cNvCxnSpPr/>
          <p:nvPr/>
        </p:nvCxnSpPr>
        <p:spPr bwMode="auto">
          <a:xfrm>
            <a:off x="4953000" y="1885950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8E9C66-8B1A-4C74-A1B1-95D50E42E05D}"/>
              </a:ext>
            </a:extLst>
          </p:cNvPr>
          <p:cNvCxnSpPr/>
          <p:nvPr/>
        </p:nvCxnSpPr>
        <p:spPr bwMode="auto">
          <a:xfrm>
            <a:off x="8097066" y="2419350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626C7F-159C-429B-8797-36CED623A1FC}"/>
              </a:ext>
            </a:extLst>
          </p:cNvPr>
          <p:cNvCxnSpPr/>
          <p:nvPr/>
        </p:nvCxnSpPr>
        <p:spPr bwMode="auto">
          <a:xfrm>
            <a:off x="1556656" y="3486150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FF06F3-5A0A-475C-85E6-D8EB002F6473}"/>
              </a:ext>
            </a:extLst>
          </p:cNvPr>
          <p:cNvCxnSpPr/>
          <p:nvPr/>
        </p:nvCxnSpPr>
        <p:spPr bwMode="auto">
          <a:xfrm>
            <a:off x="2378528" y="4076268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38DA61-A179-4B40-BB95-BE102C982A3D}"/>
              </a:ext>
            </a:extLst>
          </p:cNvPr>
          <p:cNvCxnSpPr/>
          <p:nvPr/>
        </p:nvCxnSpPr>
        <p:spPr bwMode="auto">
          <a:xfrm>
            <a:off x="4607380" y="4076268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16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89222CC-C993-4DF0-B5C8-921C2F611EA6}"/>
              </a:ext>
            </a:extLst>
          </p:cNvPr>
          <p:cNvSpPr>
            <a:spLocks noGrp="1"/>
          </p:cNvSpPr>
          <p:nvPr/>
        </p:nvSpPr>
        <p:spPr>
          <a:xfrm>
            <a:off x="304800" y="1476375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rỡ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C56753-F953-480B-A676-5A168B2B7CDC}"/>
              </a:ext>
            </a:extLst>
          </p:cNvPr>
          <p:cNvCxnSpPr/>
          <p:nvPr/>
        </p:nvCxnSpPr>
        <p:spPr>
          <a:xfrm flipH="1">
            <a:off x="4800600" y="1870401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208838-CEEF-4DA7-BA61-77080DAB9623}"/>
              </a:ext>
            </a:extLst>
          </p:cNvPr>
          <p:cNvCxnSpPr/>
          <p:nvPr/>
        </p:nvCxnSpPr>
        <p:spPr>
          <a:xfrm flipH="1">
            <a:off x="3124195" y="1339486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381000" y="817010"/>
            <a:ext cx="355893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3224339" y="1146693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4966604" y="1737483"/>
            <a:ext cx="294042" cy="3507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>
            <a:cxnSpLocks/>
          </p:cNvCxnSpPr>
          <p:nvPr/>
        </p:nvCxnSpPr>
        <p:spPr>
          <a:xfrm flipH="1">
            <a:off x="7663544" y="2486995"/>
            <a:ext cx="152400" cy="497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7796892" y="2290857"/>
            <a:ext cx="304800" cy="3922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8820150" y="3059593"/>
            <a:ext cx="159167" cy="448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137612" y="3505335"/>
            <a:ext cx="294042" cy="2600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2286000" y="4183698"/>
            <a:ext cx="152400" cy="478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4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C738ED-677F-4B4D-B887-FCC95CEEE45E}"/>
              </a:ext>
            </a:extLst>
          </p:cNvPr>
          <p:cNvSpPr>
            <a:spLocks noGrp="1"/>
          </p:cNvSpPr>
          <p:nvPr/>
        </p:nvSpPr>
        <p:spPr>
          <a:xfrm>
            <a:off x="270510" y="209550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0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08C34E-039B-450D-BC40-8A47568CF2DE}"/>
              </a:ext>
            </a:extLst>
          </p:cNvPr>
          <p:cNvSpPr>
            <a:spLocks noGrp="1"/>
          </p:cNvSpPr>
          <p:nvPr/>
        </p:nvSpPr>
        <p:spPr>
          <a:xfrm>
            <a:off x="270510" y="437146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8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023143-DA0D-42CC-9678-80E869656A88}"/>
              </a:ext>
            </a:extLst>
          </p:cNvPr>
          <p:cNvSpPr>
            <a:spLocks noGrp="1"/>
          </p:cNvSpPr>
          <p:nvPr/>
        </p:nvSpPr>
        <p:spPr>
          <a:xfrm>
            <a:off x="236220" y="819150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7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409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60E07-1593-4678-A368-3B46DA6BE0DA}"/>
              </a:ext>
            </a:extLst>
          </p:cNvPr>
          <p:cNvSpPr txBox="1"/>
          <p:nvPr/>
        </p:nvSpPr>
        <p:spPr>
          <a:xfrm>
            <a:off x="228600" y="514350"/>
            <a:ext cx="8763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ửng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39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471929-7F64-408C-81EC-0AD1DB062BAE}"/>
              </a:ext>
            </a:extLst>
          </p:cNvPr>
          <p:cNvSpPr>
            <a:spLocks noGrp="1"/>
          </p:cNvSpPr>
          <p:nvPr/>
        </p:nvSpPr>
        <p:spPr>
          <a:xfrm>
            <a:off x="270510" y="1067232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trải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thảm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41CA238-FA3B-4EC9-B77F-AA2245341499}"/>
              </a:ext>
            </a:extLst>
          </p:cNvPr>
          <p:cNvSpPr>
            <a:spLocks noGrp="1"/>
          </p:cNvSpPr>
          <p:nvPr/>
        </p:nvSpPr>
        <p:spPr>
          <a:xfrm>
            <a:off x="304800" y="1476375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rỡ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AD6703-AC95-4D0A-9654-74CD31000234}"/>
              </a:ext>
            </a:extLst>
          </p:cNvPr>
          <p:cNvSpPr>
            <a:spLocks noGrp="1"/>
          </p:cNvSpPr>
          <p:nvPr/>
        </p:nvSpPr>
        <p:spPr>
          <a:xfrm>
            <a:off x="304800" y="1476375"/>
            <a:ext cx="8602980" cy="2466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khoe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phượng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lửa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sữa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nàn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ngát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rỡ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71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9815" y="93518"/>
            <a:ext cx="1675719" cy="628650"/>
            <a:chOff x="228600" y="228600"/>
            <a:chExt cx="2234292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86491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150" b="1" dirty="0" err="1">
                  <a:solidFill>
                    <a:schemeClr val="bg1"/>
                  </a:solidFill>
                </a:rPr>
                <a:t>Nói</a:t>
              </a:r>
              <a:endParaRPr lang="vi-VN" sz="315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38646" y="-89627"/>
            <a:ext cx="6172200" cy="857250"/>
          </a:xfrm>
        </p:spPr>
        <p:txBody>
          <a:bodyPr>
            <a:normAutofit/>
          </a:bodyPr>
          <a:lstStyle/>
          <a:p>
            <a:r>
              <a:rPr lang="en-US" sz="2700" b="1" dirty="0" err="1">
                <a:latin typeface="UTM Avo" panose="02040603050506020204" pitchFamily="18" charset="0"/>
              </a:rPr>
              <a:t>Muôn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hoa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khoe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sắc</a:t>
            </a:r>
            <a:endParaRPr lang="vi-VN" sz="2700" b="1" dirty="0"/>
          </a:p>
        </p:txBody>
      </p:sp>
      <p:pic>
        <p:nvPicPr>
          <p:cNvPr id="4100" name="Picture 4" descr="Hoa đào năm ngoái">
            <a:extLst>
              <a:ext uri="{FF2B5EF4-FFF2-40B4-BE49-F238E27FC236}">
                <a16:creationId xmlns:a16="http://schemas.microsoft.com/office/drawing/2014/main" id="{12F24C75-B9AC-4603-98A4-1030BC65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0" y="836467"/>
            <a:ext cx="2372121" cy="1735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4B286-26B4-499C-A8A4-E64CBAE1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256" y="563720"/>
            <a:ext cx="2652305" cy="216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5 Ý nghĩa hoa sen theo màu sắc? Hoa sen đóng vai trò gì trong Phật giáo">
            <a:extLst>
              <a:ext uri="{FF2B5EF4-FFF2-40B4-BE49-F238E27FC236}">
                <a16:creationId xmlns:a16="http://schemas.microsoft.com/office/drawing/2014/main" id="{094EB0D2-4D7E-4FDC-A1BA-072CB65A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59" y="547391"/>
            <a:ext cx="2038622" cy="2166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ành Hoa Hồng 1 Bông Tròn Cao Cấp Sunflower – Vstyle.vn">
            <a:extLst>
              <a:ext uri="{FF2B5EF4-FFF2-40B4-BE49-F238E27FC236}">
                <a16:creationId xmlns:a16="http://schemas.microsoft.com/office/drawing/2014/main" id="{232102DA-D0C8-4A09-B9BC-529DB8B9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9" y="2714229"/>
            <a:ext cx="2372121" cy="2372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úc hoa vàng - không chỉ là một loài hoa - Thầy Thuốc Việt Nam">
            <a:extLst>
              <a:ext uri="{FF2B5EF4-FFF2-40B4-BE49-F238E27FC236}">
                <a16:creationId xmlns:a16="http://schemas.microsoft.com/office/drawing/2014/main" id="{769E0C6C-B2D6-4B19-820A-1419885A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61" y="2919512"/>
            <a:ext cx="2676830" cy="2141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oa phượng đỏ [Flamboyant] | Flamboyant, Royal poinciana or … | Flickr">
            <a:extLst>
              <a:ext uri="{FF2B5EF4-FFF2-40B4-BE49-F238E27FC236}">
                <a16:creationId xmlns:a16="http://schemas.microsoft.com/office/drawing/2014/main" id="{FA0CC3E5-EE8E-4F39-8025-4D035200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93753"/>
            <a:ext cx="2267223" cy="226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84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496" y="342901"/>
            <a:ext cx="4443412" cy="857250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64" y="389924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894260" y="170773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3421425" y="1985973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9BAD-AA21-4D6E-9C79-B044911E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711056-1E18-49F5-A369-66642ECD9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164"/>
            <a:ext cx="5567841" cy="5127171"/>
          </a:xfrm>
        </p:spPr>
      </p:pic>
    </p:spTree>
    <p:extLst>
      <p:ext uri="{BB962C8B-B14F-4D97-AF65-F5344CB8AC3E}">
        <p14:creationId xmlns:p14="http://schemas.microsoft.com/office/powerpoint/2010/main" val="259991327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4412-2B4D-459B-ABF0-FD77E317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82" y="933450"/>
            <a:ext cx="77334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49286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4" y="1412185"/>
            <a:ext cx="35004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9781"/>
            <a:ext cx="3500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28625" indent="-428625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6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2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733901"/>
            <a:ext cx="7487866" cy="3350039"/>
          </a:xfrm>
          <a:prstGeom prst="rect">
            <a:avLst/>
          </a:prstGeom>
        </p:spPr>
        <p:txBody>
          <a:bodyPr spcFirstLastPara="1" wrap="none" lIns="91306" tIns="45714" rIns="91306" bIns="457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38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38" y="180857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6510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id="{1ED9AE65-DEFC-4AF6-8E7D-E7155A9E73D4}"/>
              </a:ext>
            </a:extLst>
          </p:cNvPr>
          <p:cNvSpPr txBox="1"/>
          <p:nvPr/>
        </p:nvSpPr>
        <p:spPr>
          <a:xfrm>
            <a:off x="76200" y="2601041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74: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</a:t>
            </a:r>
            <a:endParaRPr lang="zh-CN" alt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605E0-3121-44DE-8F43-C87BDC2D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350"/>
            <a:ext cx="8458200" cy="34861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2C6EBC-0C71-4F6A-B018-373C51213DDB}"/>
              </a:ext>
            </a:extLst>
          </p:cNvPr>
          <p:cNvSpPr>
            <a:spLocks noGrp="1"/>
          </p:cNvSpPr>
          <p:nvPr/>
        </p:nvSpPr>
        <p:spPr>
          <a:xfrm>
            <a:off x="374499" y="3638550"/>
            <a:ext cx="8676860" cy="9944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Các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loài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hoa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đua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nhau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khoe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sắc</a:t>
            </a:r>
            <a:r>
              <a:rPr 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0E9B11-E2DD-4BB9-B6F3-35696D24A50A}"/>
              </a:ext>
            </a:extLst>
          </p:cNvPr>
          <p:cNvSpPr>
            <a:spLocks noGrp="1"/>
          </p:cNvSpPr>
          <p:nvPr/>
        </p:nvSpPr>
        <p:spPr>
          <a:xfrm>
            <a:off x="6775855" y="3907045"/>
            <a:ext cx="1232289" cy="72353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vantGarde" panose="00000400000000000000" charset="0"/>
              </a:rPr>
              <a:t>oe</a:t>
            </a:r>
            <a:endParaRPr lang="en-US" sz="4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AvantGarde" panose="0000040000000000000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3185AC-70AE-46DB-A182-0B5A0292996A}"/>
              </a:ext>
            </a:extLst>
          </p:cNvPr>
          <p:cNvSpPr>
            <a:spLocks noGrp="1"/>
          </p:cNvSpPr>
          <p:nvPr/>
        </p:nvSpPr>
        <p:spPr>
          <a:xfrm>
            <a:off x="2750344" y="3907044"/>
            <a:ext cx="1409166" cy="72353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vantGarde" panose="00000400000000000000" charset="0"/>
              </a:rPr>
              <a:t>oa</a:t>
            </a:r>
            <a:endParaRPr lang="en-US" sz="40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AvantGarde" panose="000004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0448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90A2D-B78D-445A-AECB-66FEBF3CB733}"/>
              </a:ext>
            </a:extLst>
          </p:cNvPr>
          <p:cNvSpPr txBox="1"/>
          <p:nvPr/>
        </p:nvSpPr>
        <p:spPr>
          <a:xfrm flipH="1">
            <a:off x="1828799" y="1847509"/>
            <a:ext cx="2819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oa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B4D0A-7137-48D7-837F-1DE270A9F865}"/>
              </a:ext>
            </a:extLst>
          </p:cNvPr>
          <p:cNvGrpSpPr/>
          <p:nvPr/>
        </p:nvGrpSpPr>
        <p:grpSpPr>
          <a:xfrm>
            <a:off x="229092" y="438150"/>
            <a:ext cx="2332704" cy="628650"/>
            <a:chOff x="228600" y="228600"/>
            <a:chExt cx="2332704" cy="838200"/>
          </a:xfrm>
        </p:grpSpPr>
        <p:sp>
          <p:nvSpPr>
            <p:cNvPr id="6" name="Rounded Rectangle 41">
              <a:extLst>
                <a:ext uri="{FF2B5EF4-FFF2-40B4-BE49-F238E27FC236}">
                  <a16:creationId xmlns:a16="http://schemas.microsoft.com/office/drawing/2014/main" id="{FE724F29-4EEE-4850-96D9-D4FD2CE41221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175479-C3D3-4B68-A127-2877EE0807D3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6DA683-2BF5-4D5B-85E5-02B70DA5B677}"/>
              </a:ext>
            </a:extLst>
          </p:cNvPr>
          <p:cNvSpPr txBox="1"/>
          <p:nvPr/>
        </p:nvSpPr>
        <p:spPr>
          <a:xfrm flipH="1">
            <a:off x="5188040" y="1831586"/>
            <a:ext cx="2150214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oe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7890A-65D3-4A9F-98B7-D9C86A8C32DD}"/>
              </a:ext>
            </a:extLst>
          </p:cNvPr>
          <p:cNvSpPr txBox="1"/>
          <p:nvPr/>
        </p:nvSpPr>
        <p:spPr>
          <a:xfrm flipH="1">
            <a:off x="1829520" y="1847508"/>
            <a:ext cx="1464551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51E78-9153-4EB8-A3C7-ADC709A2E29F}"/>
              </a:ext>
            </a:extLst>
          </p:cNvPr>
          <p:cNvSpPr txBox="1"/>
          <p:nvPr/>
        </p:nvSpPr>
        <p:spPr>
          <a:xfrm flipH="1">
            <a:off x="5188040" y="1835380"/>
            <a:ext cx="1576213" cy="11961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510740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7" y="-176893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28600" y="438150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95600" y="2114550"/>
            <a:ext cx="3733800" cy="2133600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10000" y="3168112"/>
            <a:ext cx="1879028" cy="110799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64366" y="1986034"/>
            <a:ext cx="720057" cy="110799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5011777" y="2073360"/>
            <a:ext cx="2151023" cy="110799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756222" y="644506"/>
            <a:ext cx="2069847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1382"/>
            <a:ext cx="8991600" cy="47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2571750"/>
            <a:ext cx="6705600" cy="2362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52600" y="3024584"/>
            <a:ext cx="6553200" cy="14773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VNI-Avo" pitchFamily="2" charset="0"/>
              </a:rPr>
              <a:t>Taïo tieáng môùi coù vaàn</a:t>
            </a:r>
            <a:r>
              <a:rPr lang="en-US" sz="4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oe</a:t>
            </a:r>
            <a:endParaRPr lang="vi-VN" sz="45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1431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68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685800" y="438150"/>
            <a:ext cx="9067800" cy="1752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hoà</a:t>
            </a:r>
            <a:r>
              <a:rPr lang="vi-VN" sz="48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800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loa</a:t>
            </a:r>
            <a:r>
              <a:rPr lang="vi-VN" sz="48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800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toả</a:t>
            </a:r>
            <a:r>
              <a:rPr lang="en-US" sz="48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  </a:t>
            </a:r>
            <a:r>
              <a:rPr lang="en-US" sz="4800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xoá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370FB2A-0877-40E5-B869-E719A812769B}"/>
              </a:ext>
            </a:extLst>
          </p:cNvPr>
          <p:cNvSpPr txBox="1">
            <a:spLocks/>
          </p:cNvSpPr>
          <p:nvPr/>
        </p:nvSpPr>
        <p:spPr>
          <a:xfrm>
            <a:off x="713014" y="2571750"/>
            <a:ext cx="9144000" cy="10331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460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khoẻ</a:t>
            </a:r>
            <a:r>
              <a:rPr lang="vi-VN" sz="4600" kern="120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</a:t>
            </a:r>
            <a:r>
              <a:rPr lang="en-US" sz="4600" kern="120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loe</a:t>
            </a:r>
            <a:r>
              <a:rPr lang="vi-VN" sz="46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6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 </a:t>
            </a:r>
            <a:r>
              <a:rPr lang="en-US" sz="4600" kern="12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loé</a:t>
            </a:r>
            <a:r>
              <a:rPr lang="vi-VN" sz="46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600" kern="12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   </a:t>
            </a:r>
            <a:r>
              <a:rPr lang="en-US" sz="4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SGK-TV"/>
              </a:rPr>
              <a:t>xoè</a:t>
            </a:r>
            <a:endParaRPr lang="en-US" sz="4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75239"/>
      </p:ext>
    </p:extLst>
  </p:cSld>
  <p:clrMapOvr>
    <a:masterClrMapping/>
  </p:clrMapOvr>
  <p:transition advTm="664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84B87A7-4D86-42CB-8EFB-6D74E0974B8A}"/>
              </a:ext>
            </a:extLst>
          </p:cNvPr>
          <p:cNvSpPr txBox="1">
            <a:spLocks/>
          </p:cNvSpPr>
          <p:nvPr/>
        </p:nvSpPr>
        <p:spPr>
          <a:xfrm>
            <a:off x="3128493" y="4248150"/>
            <a:ext cx="266017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đoá</a:t>
            </a:r>
            <a:r>
              <a:rPr lang="en-US" sz="45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hoa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5B6FCB-A8E4-48B8-B891-A7331B5756AC}"/>
              </a:ext>
            </a:extLst>
          </p:cNvPr>
          <p:cNvSpPr txBox="1">
            <a:spLocks/>
          </p:cNvSpPr>
          <p:nvPr/>
        </p:nvSpPr>
        <p:spPr>
          <a:xfrm>
            <a:off x="3522291" y="4253386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oa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" name="Picture 2" descr="Hãy sống như những đóa hoa” : Thật nhạt nhẽo!">
            <a:extLst>
              <a:ext uri="{FF2B5EF4-FFF2-40B4-BE49-F238E27FC236}">
                <a16:creationId xmlns:a16="http://schemas.microsoft.com/office/drawing/2014/main" id="{A4A508F1-F4D7-453E-9BDF-886D725E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1884"/>
            <a:ext cx="3908869" cy="39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38C7103-2478-404E-AA4B-D2742CD56082}"/>
              </a:ext>
            </a:extLst>
          </p:cNvPr>
          <p:cNvSpPr txBox="1">
            <a:spLocks/>
          </p:cNvSpPr>
          <p:nvPr/>
        </p:nvSpPr>
        <p:spPr>
          <a:xfrm>
            <a:off x="4794416" y="4251078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oa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46A0598-DA4A-4778-B099-65B835799627}"/>
</file>

<file path=customXml/itemProps2.xml><?xml version="1.0" encoding="utf-8"?>
<ds:datastoreItem xmlns:ds="http://schemas.openxmlformats.org/officeDocument/2006/customXml" ds:itemID="{0EF510E6-2A70-47B7-A3BB-A96E6C88EBEC}"/>
</file>

<file path=customXml/itemProps3.xml><?xml version="1.0" encoding="utf-8"?>
<ds:datastoreItem xmlns:ds="http://schemas.openxmlformats.org/officeDocument/2006/customXml" ds:itemID="{4CBE077F-3060-429A-A476-57A58E1C49AE}"/>
</file>

<file path=docProps/app.xml><?xml version="1.0" encoding="utf-8"?>
<Properties xmlns="http://schemas.openxmlformats.org/officeDocument/2006/extended-properties" xmlns:vt="http://schemas.openxmlformats.org/officeDocument/2006/docPropsVTypes">
  <TotalTime>5565</TotalTime>
  <Words>670</Words>
  <Application>Microsoft Office PowerPoint</Application>
  <PresentationFormat>Trình chiếu Trên màn hình (16:9)</PresentationFormat>
  <Paragraphs>70</Paragraphs>
  <Slides>27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Times New Roman</vt:lpstr>
      <vt:lpstr>Arial</vt:lpstr>
      <vt:lpstr>Arial-SGK-TV</vt:lpstr>
      <vt:lpstr>Calibri</vt:lpstr>
      <vt:lpstr>.VnAvant</vt:lpstr>
      <vt:lpstr>VNI-Avo</vt:lpstr>
      <vt:lpstr>UTM Avo</vt:lpstr>
      <vt:lpstr>Wingdings</vt:lpstr>
      <vt:lpstr>Office Theme</vt:lpstr>
      <vt:lpstr>1_Default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oa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Muôn hoa khoe sắc</vt:lpstr>
      <vt:lpstr>Viết vở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Thuy Duong Nguyen</cp:lastModifiedBy>
  <cp:revision>421</cp:revision>
  <dcterms:created xsi:type="dcterms:W3CDTF">2006-08-16T00:00:00Z</dcterms:created>
  <dcterms:modified xsi:type="dcterms:W3CDTF">2021-12-30T01:41:46Z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