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 id="2147483698" r:id="rId3"/>
    <p:sldMasterId id="2147483710" r:id="rId4"/>
    <p:sldMasterId id="2147483722" r:id="rId5"/>
  </p:sldMasterIdLst>
  <p:notesMasterIdLst>
    <p:notesMasterId r:id="rId30"/>
  </p:notesMasterIdLst>
  <p:sldIdLst>
    <p:sldId id="443" r:id="rId6"/>
    <p:sldId id="447" r:id="rId7"/>
    <p:sldId id="445" r:id="rId8"/>
    <p:sldId id="444" r:id="rId9"/>
    <p:sldId id="411" r:id="rId10"/>
    <p:sldId id="448" r:id="rId11"/>
    <p:sldId id="449" r:id="rId12"/>
    <p:sldId id="418" r:id="rId13"/>
    <p:sldId id="419" r:id="rId14"/>
    <p:sldId id="422" r:id="rId15"/>
    <p:sldId id="439" r:id="rId16"/>
    <p:sldId id="405" r:id="rId17"/>
    <p:sldId id="455" r:id="rId18"/>
    <p:sldId id="456" r:id="rId19"/>
    <p:sldId id="454" r:id="rId20"/>
    <p:sldId id="453" r:id="rId21"/>
    <p:sldId id="452" r:id="rId22"/>
    <p:sldId id="457" r:id="rId23"/>
    <p:sldId id="451" r:id="rId24"/>
    <p:sldId id="450" r:id="rId25"/>
    <p:sldId id="407" r:id="rId26"/>
    <p:sldId id="458" r:id="rId27"/>
    <p:sldId id="459" r:id="rId28"/>
    <p:sldId id="460" r:id="rId29"/>
  </p:sldIdLst>
  <p:sldSz cx="9144000" cy="6858000" type="screen4x3"/>
  <p:notesSz cx="6858000" cy="9144000"/>
  <p:embeddedFontLst>
    <p:embeddedFont>
      <p:font typeface=".VnAvant" panose="020B7200000000000000"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UTM Avo" panose="02040603050506020204" pitchFamily="18" charset="0"/>
      <p:regular r:id="rId39"/>
      <p:bold r:id="rId40"/>
      <p:italic r:id="rId41"/>
      <p:boldItalic r:id="rId42"/>
    </p:embeddedFont>
    <p:embeddedFont>
      <p:font typeface="VNI-Avo" pitchFamily="2" charset="0"/>
      <p:regular r:id="rId43"/>
      <p:bold r:id="rId44"/>
      <p:italic r:id="rId45"/>
      <p:boldItalic r:id="rId46"/>
    </p:embeddedFont>
  </p:embeddedFontLst>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CCFF"/>
    <a:srgbClr val="CCECFF"/>
    <a:srgbClr val="0066FF"/>
    <a:srgbClr val="CC3399"/>
    <a:srgbClr val="008000"/>
    <a:srgbClr val="FFCCFF"/>
    <a:srgbClr val="993366"/>
    <a:srgbClr val="CC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82" d="100"/>
          <a:sy n="82" d="100"/>
        </p:scale>
        <p:origin x="104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font" Target="fonts/font11.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27/12/2021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271AD9-BB67-40C7-8A36-6292A9008BE4}"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4018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5</a:t>
            </a:fld>
            <a:endParaRPr lang="vi-VN"/>
          </a:p>
        </p:txBody>
      </p:sp>
    </p:spTree>
    <p:extLst>
      <p:ext uri="{BB962C8B-B14F-4D97-AF65-F5344CB8AC3E}">
        <p14:creationId xmlns:p14="http://schemas.microsoft.com/office/powerpoint/2010/main" val="379772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8</a:t>
            </a:fld>
            <a:endParaRPr lang="vi-VN"/>
          </a:p>
        </p:txBody>
      </p:sp>
    </p:spTree>
    <p:extLst>
      <p:ext uri="{BB962C8B-B14F-4D97-AF65-F5344CB8AC3E}">
        <p14:creationId xmlns:p14="http://schemas.microsoft.com/office/powerpoint/2010/main" val="250500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9</a:t>
            </a:fld>
            <a:endParaRPr lang="vi-VN"/>
          </a:p>
        </p:txBody>
      </p:sp>
    </p:spTree>
    <p:extLst>
      <p:ext uri="{BB962C8B-B14F-4D97-AF65-F5344CB8AC3E}">
        <p14:creationId xmlns:p14="http://schemas.microsoft.com/office/powerpoint/2010/main" val="250500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9F448D-067C-4AA7-8944-0B61205DCB44}" type="slidenum">
              <a:rPr lang="vi-VN" smtClean="0"/>
              <a:t>11</a:t>
            </a:fld>
            <a:endParaRPr lang="vi-VN"/>
          </a:p>
        </p:txBody>
      </p:sp>
    </p:spTree>
    <p:extLst>
      <p:ext uri="{BB962C8B-B14F-4D97-AF65-F5344CB8AC3E}">
        <p14:creationId xmlns:p14="http://schemas.microsoft.com/office/powerpoint/2010/main" val="250500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95946"/>
      </p:ext>
    </p:extLst>
  </p:cSld>
  <p:clrMapOvr>
    <a:masterClrMapping/>
  </p:clrMapOvr>
  <p:transition advTm="6645"/>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610469"/>
      </p:ext>
    </p:extLst>
  </p:cSld>
  <p:clrMapOvr>
    <a:masterClrMapping/>
  </p:clrMapOvr>
  <p:transition advTm="6645"/>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8084606"/>
      </p:ext>
    </p:extLst>
  </p:cSld>
  <p:clrMapOvr>
    <a:masterClrMapping/>
  </p:clrMapOvr>
  <p:transition advTm="6645"/>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47750"/>
      </p:ext>
    </p:extLst>
  </p:cSld>
  <p:clrMapOvr>
    <a:masterClrMapping/>
  </p:clrMapOvr>
  <p:transition advTm="6645"/>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3056969"/>
      </p:ext>
    </p:extLst>
  </p:cSld>
  <p:clrMapOvr>
    <a:masterClrMapping/>
  </p:clrMapOvr>
  <p:transition advTm="6645"/>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979329"/>
      </p:ext>
    </p:extLst>
  </p:cSld>
  <p:clrMapOvr>
    <a:masterClrMapping/>
  </p:clrMapOvr>
  <p:transition advTm="6645"/>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81490"/>
      </p:ext>
    </p:extLst>
  </p:cSld>
  <p:clrMapOvr>
    <a:masterClrMapping/>
  </p:clrMapOvr>
  <p:transition advTm="6645"/>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7594005"/>
      </p:ext>
    </p:extLst>
  </p:cSld>
  <p:clrMapOvr>
    <a:masterClrMapping/>
  </p:clrMapOvr>
  <p:transition advTm="6645"/>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694311"/>
      </p:ext>
    </p:extLst>
  </p:cSld>
  <p:clrMapOvr>
    <a:masterClrMapping/>
  </p:clrMapOvr>
  <p:transition advTm="6645"/>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253108"/>
      </p:ext>
    </p:extLst>
  </p:cSld>
  <p:clrMapOvr>
    <a:masterClrMapping/>
  </p:clrMapOvr>
  <p:transition advTm="6645"/>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828425"/>
      </p:ext>
    </p:extLst>
  </p:cSld>
  <p:clrMapOvr>
    <a:masterClrMapping/>
  </p:clrMapOvr>
  <p:transition advTm="6645"/>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851827"/>
      </p:ext>
    </p:extLst>
  </p:cSld>
  <p:clrMapOvr>
    <a:masterClrMapping/>
  </p:clrMapOvr>
  <p:transition advTm="6645"/>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43" indent="0" algn="ctr">
              <a:buNone/>
              <a:defRPr>
                <a:solidFill>
                  <a:schemeClr val="tx1">
                    <a:tint val="75000"/>
                  </a:schemeClr>
                </a:solidFill>
              </a:defRPr>
            </a:lvl2pPr>
            <a:lvl3pPr marL="1218900" indent="0" algn="ctr">
              <a:buNone/>
              <a:defRPr>
                <a:solidFill>
                  <a:schemeClr val="tx1">
                    <a:tint val="75000"/>
                  </a:schemeClr>
                </a:solidFill>
              </a:defRPr>
            </a:lvl3pPr>
            <a:lvl4pPr marL="1828346" indent="0" algn="ctr">
              <a:buNone/>
              <a:defRPr>
                <a:solidFill>
                  <a:schemeClr val="tx1">
                    <a:tint val="75000"/>
                  </a:schemeClr>
                </a:solidFill>
              </a:defRPr>
            </a:lvl4pPr>
            <a:lvl5pPr marL="2437798" indent="0" algn="ctr">
              <a:buNone/>
              <a:defRPr>
                <a:solidFill>
                  <a:schemeClr val="tx1">
                    <a:tint val="75000"/>
                  </a:schemeClr>
                </a:solidFill>
              </a:defRPr>
            </a:lvl5pPr>
            <a:lvl6pPr marL="3047240" indent="0" algn="ctr">
              <a:buNone/>
              <a:defRPr>
                <a:solidFill>
                  <a:schemeClr val="tx1">
                    <a:tint val="75000"/>
                  </a:schemeClr>
                </a:solidFill>
              </a:defRPr>
            </a:lvl6pPr>
            <a:lvl7pPr marL="3656683"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20303"/>
      </p:ext>
    </p:extLst>
  </p:cSld>
  <p:clrMapOvr>
    <a:masterClrMapping/>
  </p:clrMapOvr>
  <p:transition advTm="6645"/>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069994"/>
      </p:ext>
    </p:extLst>
  </p:cSld>
  <p:clrMapOvr>
    <a:masterClrMapping/>
  </p:clrMapOvr>
  <p:transition advTm="6645"/>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43" indent="0">
              <a:buNone/>
              <a:defRPr sz="2400">
                <a:solidFill>
                  <a:schemeClr val="tx1">
                    <a:tint val="75000"/>
                  </a:schemeClr>
                </a:solidFill>
              </a:defRPr>
            </a:lvl2pPr>
            <a:lvl3pPr marL="1218900" indent="0">
              <a:buNone/>
              <a:defRPr sz="2100">
                <a:solidFill>
                  <a:schemeClr val="tx1">
                    <a:tint val="75000"/>
                  </a:schemeClr>
                </a:solidFill>
              </a:defRPr>
            </a:lvl3pPr>
            <a:lvl4pPr marL="1828346" indent="0">
              <a:buNone/>
              <a:defRPr sz="1900">
                <a:solidFill>
                  <a:schemeClr val="tx1">
                    <a:tint val="75000"/>
                  </a:schemeClr>
                </a:solidFill>
              </a:defRPr>
            </a:lvl4pPr>
            <a:lvl5pPr marL="2437798" indent="0">
              <a:buNone/>
              <a:defRPr sz="1900">
                <a:solidFill>
                  <a:schemeClr val="tx1">
                    <a:tint val="75000"/>
                  </a:schemeClr>
                </a:solidFill>
              </a:defRPr>
            </a:lvl5pPr>
            <a:lvl6pPr marL="3047240" indent="0">
              <a:buNone/>
              <a:defRPr sz="1900">
                <a:solidFill>
                  <a:schemeClr val="tx1">
                    <a:tint val="75000"/>
                  </a:schemeClr>
                </a:solidFill>
              </a:defRPr>
            </a:lvl6pPr>
            <a:lvl7pPr marL="3656683" indent="0">
              <a:buNone/>
              <a:defRPr sz="1900">
                <a:solidFill>
                  <a:schemeClr val="tx1">
                    <a:tint val="75000"/>
                  </a:schemeClr>
                </a:solidFill>
              </a:defRPr>
            </a:lvl7pPr>
            <a:lvl8pPr marL="4266133" indent="0">
              <a:buNone/>
              <a:defRPr sz="1900">
                <a:solidFill>
                  <a:schemeClr val="tx1">
                    <a:tint val="75000"/>
                  </a:schemeClr>
                </a:solidFill>
              </a:defRPr>
            </a:lvl8pPr>
            <a:lvl9pPr marL="487558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590893"/>
      </p:ext>
    </p:extLst>
  </p:cSld>
  <p:clrMapOvr>
    <a:masterClrMapping/>
  </p:clrMapOvr>
  <p:transition advTm="6645"/>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294466"/>
      </p:ext>
    </p:extLst>
  </p:cSld>
  <p:clrMapOvr>
    <a:masterClrMapping/>
  </p:clrMapOvr>
  <p:transition advTm="6645"/>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9" y="1535117"/>
            <a:ext cx="4041775" cy="639763"/>
          </a:xfrm>
        </p:spPr>
        <p:txBody>
          <a:bodyPr anchor="b"/>
          <a:lstStyle>
            <a:lvl1pPr marL="0" indent="0">
              <a:buNone/>
              <a:defRPr sz="32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171123"/>
      </p:ext>
    </p:extLst>
  </p:cSld>
  <p:clrMapOvr>
    <a:masterClrMapping/>
  </p:clrMapOvr>
  <p:transition advTm="6645"/>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086798"/>
      </p:ext>
    </p:extLst>
  </p:cSld>
  <p:clrMapOvr>
    <a:masterClrMapping/>
  </p:clrMapOvr>
  <p:transition advTm="6645"/>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44079"/>
      </p:ext>
    </p:extLst>
  </p:cSld>
  <p:clrMapOvr>
    <a:masterClrMapping/>
  </p:clrMapOvr>
  <p:transition advTm="6645"/>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64"/>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097"/>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49110"/>
      </p:ext>
    </p:extLst>
  </p:cSld>
  <p:clrMapOvr>
    <a:masterClrMapping/>
  </p:clrMapOvr>
  <p:transition advTm="6645"/>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6"/>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43" indent="0">
              <a:buNone/>
              <a:defRPr sz="3700"/>
            </a:lvl2pPr>
            <a:lvl3pPr marL="1218900" indent="0">
              <a:buNone/>
              <a:defRPr sz="3200"/>
            </a:lvl3pPr>
            <a:lvl4pPr marL="1828346" indent="0">
              <a:buNone/>
              <a:defRPr sz="2700"/>
            </a:lvl4pPr>
            <a:lvl5pPr marL="2437798" indent="0">
              <a:buNone/>
              <a:defRPr sz="2700"/>
            </a:lvl5pPr>
            <a:lvl6pPr marL="3047240" indent="0">
              <a:buNone/>
              <a:defRPr sz="2700"/>
            </a:lvl6pPr>
            <a:lvl7pPr marL="3656683" indent="0">
              <a:buNone/>
              <a:defRPr sz="2700"/>
            </a:lvl7pPr>
            <a:lvl8pPr marL="4266133" indent="0">
              <a:buNone/>
              <a:defRPr sz="2700"/>
            </a:lvl8pPr>
            <a:lvl9pPr marL="4875581" indent="0">
              <a:buNone/>
              <a:defRPr sz="2700"/>
            </a:lvl9pPr>
          </a:lstStyle>
          <a:p>
            <a:endParaRPr lang="en-US"/>
          </a:p>
        </p:txBody>
      </p:sp>
      <p:sp>
        <p:nvSpPr>
          <p:cNvPr id="4" name="Text Placeholder 3"/>
          <p:cNvSpPr>
            <a:spLocks noGrp="1"/>
          </p:cNvSpPr>
          <p:nvPr>
            <p:ph type="body" sz="half" idx="2"/>
          </p:nvPr>
        </p:nvSpPr>
        <p:spPr>
          <a:xfrm>
            <a:off x="1792288" y="5367384"/>
            <a:ext cx="5486400" cy="8048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230987"/>
      </p:ext>
    </p:extLst>
  </p:cSld>
  <p:clrMapOvr>
    <a:masterClrMapping/>
  </p:clrMapOvr>
  <p:transition advTm="6645"/>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52564"/>
      </p:ext>
    </p:extLst>
  </p:cSld>
  <p:clrMapOvr>
    <a:masterClrMapping/>
  </p:clrMapOvr>
  <p:transition advTm="6645"/>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370331"/>
      </p:ext>
    </p:extLst>
  </p:cSld>
  <p:clrMapOvr>
    <a:masterClrMapping/>
  </p:clrMapOvr>
  <p:transition advTm="6645"/>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59" indent="0" algn="ctr">
              <a:buNone/>
              <a:defRPr>
                <a:solidFill>
                  <a:schemeClr val="tx1">
                    <a:tint val="75000"/>
                  </a:schemeClr>
                </a:solidFill>
              </a:defRPr>
            </a:lvl2pPr>
            <a:lvl3pPr marL="1218930"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994070"/>
      </p:ext>
    </p:extLst>
  </p:cSld>
  <p:clrMapOvr>
    <a:masterClrMapping/>
  </p:clrMapOvr>
  <p:transition advTm="6645"/>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773497"/>
      </p:ext>
    </p:extLst>
  </p:cSld>
  <p:clrMapOvr>
    <a:masterClrMapping/>
  </p:clrMapOvr>
  <p:transition advTm="6645"/>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59" indent="0">
              <a:buNone/>
              <a:defRPr sz="2400">
                <a:solidFill>
                  <a:schemeClr val="tx1">
                    <a:tint val="75000"/>
                  </a:schemeClr>
                </a:solidFill>
              </a:defRPr>
            </a:lvl2pPr>
            <a:lvl3pPr marL="1218930" indent="0">
              <a:buNone/>
              <a:defRPr sz="2100">
                <a:solidFill>
                  <a:schemeClr val="tx1">
                    <a:tint val="75000"/>
                  </a:schemeClr>
                </a:solidFill>
              </a:defRPr>
            </a:lvl3pPr>
            <a:lvl4pPr marL="1828392" indent="0">
              <a:buNone/>
              <a:defRPr sz="1900">
                <a:solidFill>
                  <a:schemeClr val="tx1">
                    <a:tint val="75000"/>
                  </a:schemeClr>
                </a:solidFill>
              </a:defRPr>
            </a:lvl4pPr>
            <a:lvl5pPr marL="2437858" indent="0">
              <a:buNone/>
              <a:defRPr sz="1900">
                <a:solidFill>
                  <a:schemeClr val="tx1">
                    <a:tint val="75000"/>
                  </a:schemeClr>
                </a:solidFill>
              </a:defRPr>
            </a:lvl5pPr>
            <a:lvl6pPr marL="3047316" indent="0">
              <a:buNone/>
              <a:defRPr sz="1900">
                <a:solidFill>
                  <a:schemeClr val="tx1">
                    <a:tint val="75000"/>
                  </a:schemeClr>
                </a:solidFill>
              </a:defRPr>
            </a:lvl6pPr>
            <a:lvl7pPr marL="3656775"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289987"/>
      </p:ext>
    </p:extLst>
  </p:cSld>
  <p:clrMapOvr>
    <a:masterClrMapping/>
  </p:clrMapOvr>
  <p:transition advTm="6645"/>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00273"/>
      </p:ext>
    </p:extLst>
  </p:cSld>
  <p:clrMapOvr>
    <a:masterClrMapping/>
  </p:clrMapOvr>
  <p:transition advTm="6645"/>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535117"/>
            <a:ext cx="4041775"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176406"/>
      </p:ext>
    </p:extLst>
  </p:cSld>
  <p:clrMapOvr>
    <a:masterClrMapping/>
  </p:clrMapOvr>
  <p:transition advTm="6645"/>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53583"/>
      </p:ext>
    </p:extLst>
  </p:cSld>
  <p:clrMapOvr>
    <a:masterClrMapping/>
  </p:clrMapOvr>
  <p:transition advTm="6645"/>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19998"/>
      </p:ext>
    </p:extLst>
  </p:cSld>
  <p:clrMapOvr>
    <a:masterClrMapping/>
  </p:clrMapOvr>
  <p:transition advTm="6645"/>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62"/>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346249"/>
      </p:ext>
    </p:extLst>
  </p:cSld>
  <p:clrMapOvr>
    <a:masterClrMapping/>
  </p:clrMapOvr>
  <p:transition advTm="6645"/>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4"/>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59" indent="0">
              <a:buNone/>
              <a:defRPr sz="3700"/>
            </a:lvl2pPr>
            <a:lvl3pPr marL="1218930" indent="0">
              <a:buNone/>
              <a:defRPr sz="3200"/>
            </a:lvl3pPr>
            <a:lvl4pPr marL="1828392" indent="0">
              <a:buNone/>
              <a:defRPr sz="2700"/>
            </a:lvl4pPr>
            <a:lvl5pPr marL="2437858" indent="0">
              <a:buNone/>
              <a:defRPr sz="2700"/>
            </a:lvl5pPr>
            <a:lvl6pPr marL="3047316" indent="0">
              <a:buNone/>
              <a:defRPr sz="2700"/>
            </a:lvl6pPr>
            <a:lvl7pPr marL="3656775" indent="0">
              <a:buNone/>
              <a:defRPr sz="2700"/>
            </a:lvl7pPr>
            <a:lvl8pPr marL="4266240" indent="0">
              <a:buNone/>
              <a:defRPr sz="2700"/>
            </a:lvl8pPr>
            <a:lvl9pPr marL="4875703" indent="0">
              <a:buNone/>
              <a:defRPr sz="2700"/>
            </a:lvl9pPr>
          </a:lstStyle>
          <a:p>
            <a:endParaRPr lang="en-US"/>
          </a:p>
        </p:txBody>
      </p:sp>
      <p:sp>
        <p:nvSpPr>
          <p:cNvPr id="4" name="Text Placeholder 3"/>
          <p:cNvSpPr>
            <a:spLocks noGrp="1"/>
          </p:cNvSpPr>
          <p:nvPr>
            <p:ph type="body" sz="half" idx="2"/>
          </p:nvPr>
        </p:nvSpPr>
        <p:spPr>
          <a:xfrm>
            <a:off x="1792288" y="5367380"/>
            <a:ext cx="5486400" cy="8048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240790"/>
      </p:ext>
    </p:extLst>
  </p:cSld>
  <p:clrMapOvr>
    <a:masterClrMapping/>
  </p:clrMapOvr>
  <p:transition advTm="6645"/>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750589"/>
      </p:ext>
    </p:extLst>
  </p:cSld>
  <p:clrMapOvr>
    <a:masterClrMapping/>
  </p:clrMapOvr>
  <p:transition advTm="6645"/>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076653"/>
      </p:ext>
    </p:extLst>
  </p:cSld>
  <p:clrMapOvr>
    <a:masterClrMapping/>
  </p:clrMapOvr>
  <p:transition advTm="6645"/>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43" indent="0" algn="ctr">
              <a:buNone/>
              <a:defRPr>
                <a:solidFill>
                  <a:schemeClr val="tx1">
                    <a:tint val="75000"/>
                  </a:schemeClr>
                </a:solidFill>
              </a:defRPr>
            </a:lvl2pPr>
            <a:lvl3pPr marL="1218900" indent="0" algn="ctr">
              <a:buNone/>
              <a:defRPr>
                <a:solidFill>
                  <a:schemeClr val="tx1">
                    <a:tint val="75000"/>
                  </a:schemeClr>
                </a:solidFill>
              </a:defRPr>
            </a:lvl3pPr>
            <a:lvl4pPr marL="1828346" indent="0" algn="ctr">
              <a:buNone/>
              <a:defRPr>
                <a:solidFill>
                  <a:schemeClr val="tx1">
                    <a:tint val="75000"/>
                  </a:schemeClr>
                </a:solidFill>
              </a:defRPr>
            </a:lvl4pPr>
            <a:lvl5pPr marL="2437798" indent="0" algn="ctr">
              <a:buNone/>
              <a:defRPr>
                <a:solidFill>
                  <a:schemeClr val="tx1">
                    <a:tint val="75000"/>
                  </a:schemeClr>
                </a:solidFill>
              </a:defRPr>
            </a:lvl5pPr>
            <a:lvl6pPr marL="3047240" indent="0" algn="ctr">
              <a:buNone/>
              <a:defRPr>
                <a:solidFill>
                  <a:schemeClr val="tx1">
                    <a:tint val="75000"/>
                  </a:schemeClr>
                </a:solidFill>
              </a:defRPr>
            </a:lvl6pPr>
            <a:lvl7pPr marL="3656683"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3598"/>
      </p:ext>
    </p:extLst>
  </p:cSld>
  <p:clrMapOvr>
    <a:masterClrMapping/>
  </p:clrMapOvr>
  <p:transition advTm="6645"/>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37237"/>
      </p:ext>
    </p:extLst>
  </p:cSld>
  <p:clrMapOvr>
    <a:masterClrMapping/>
  </p:clrMapOvr>
  <p:transition advTm="6645"/>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43" indent="0">
              <a:buNone/>
              <a:defRPr sz="2400">
                <a:solidFill>
                  <a:schemeClr val="tx1">
                    <a:tint val="75000"/>
                  </a:schemeClr>
                </a:solidFill>
              </a:defRPr>
            </a:lvl2pPr>
            <a:lvl3pPr marL="1218900" indent="0">
              <a:buNone/>
              <a:defRPr sz="2100">
                <a:solidFill>
                  <a:schemeClr val="tx1">
                    <a:tint val="75000"/>
                  </a:schemeClr>
                </a:solidFill>
              </a:defRPr>
            </a:lvl3pPr>
            <a:lvl4pPr marL="1828346" indent="0">
              <a:buNone/>
              <a:defRPr sz="1900">
                <a:solidFill>
                  <a:schemeClr val="tx1">
                    <a:tint val="75000"/>
                  </a:schemeClr>
                </a:solidFill>
              </a:defRPr>
            </a:lvl4pPr>
            <a:lvl5pPr marL="2437798" indent="0">
              <a:buNone/>
              <a:defRPr sz="1900">
                <a:solidFill>
                  <a:schemeClr val="tx1">
                    <a:tint val="75000"/>
                  </a:schemeClr>
                </a:solidFill>
              </a:defRPr>
            </a:lvl5pPr>
            <a:lvl6pPr marL="3047240" indent="0">
              <a:buNone/>
              <a:defRPr sz="1900">
                <a:solidFill>
                  <a:schemeClr val="tx1">
                    <a:tint val="75000"/>
                  </a:schemeClr>
                </a:solidFill>
              </a:defRPr>
            </a:lvl6pPr>
            <a:lvl7pPr marL="3656683" indent="0">
              <a:buNone/>
              <a:defRPr sz="1900">
                <a:solidFill>
                  <a:schemeClr val="tx1">
                    <a:tint val="75000"/>
                  </a:schemeClr>
                </a:solidFill>
              </a:defRPr>
            </a:lvl7pPr>
            <a:lvl8pPr marL="4266133" indent="0">
              <a:buNone/>
              <a:defRPr sz="1900">
                <a:solidFill>
                  <a:schemeClr val="tx1">
                    <a:tint val="75000"/>
                  </a:schemeClr>
                </a:solidFill>
              </a:defRPr>
            </a:lvl8pPr>
            <a:lvl9pPr marL="487558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64123"/>
      </p:ext>
    </p:extLst>
  </p:cSld>
  <p:clrMapOvr>
    <a:masterClrMapping/>
  </p:clrMapOvr>
  <p:transition advTm="6645"/>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918025"/>
      </p:ext>
    </p:extLst>
  </p:cSld>
  <p:clrMapOvr>
    <a:masterClrMapping/>
  </p:clrMapOvr>
  <p:transition advTm="6645"/>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32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2" y="1535114"/>
            <a:ext cx="4041775" cy="639763"/>
          </a:xfrm>
        </p:spPr>
        <p:txBody>
          <a:bodyPr anchor="b"/>
          <a:lstStyle>
            <a:lvl1pPr marL="0" indent="0">
              <a:buNone/>
              <a:defRPr sz="32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100540"/>
      </p:ext>
    </p:extLst>
  </p:cSld>
  <p:clrMapOvr>
    <a:masterClrMapping/>
  </p:clrMapOvr>
  <p:transition advTm="6645"/>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86435"/>
      </p:ext>
    </p:extLst>
  </p:cSld>
  <p:clrMapOvr>
    <a:masterClrMapping/>
  </p:clrMapOvr>
  <p:transition advTm="6645"/>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024173"/>
      </p:ext>
    </p:extLst>
  </p:cSld>
  <p:clrMapOvr>
    <a:masterClrMapping/>
  </p:clrMapOvr>
  <p:transition advTm="6645"/>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083"/>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641486"/>
      </p:ext>
    </p:extLst>
  </p:cSld>
  <p:clrMapOvr>
    <a:masterClrMapping/>
  </p:clrMapOvr>
  <p:transition advTm="6645"/>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43" indent="0">
              <a:buNone/>
              <a:defRPr sz="3700"/>
            </a:lvl2pPr>
            <a:lvl3pPr marL="1218900" indent="0">
              <a:buNone/>
              <a:defRPr sz="3200"/>
            </a:lvl3pPr>
            <a:lvl4pPr marL="1828346" indent="0">
              <a:buNone/>
              <a:defRPr sz="2700"/>
            </a:lvl4pPr>
            <a:lvl5pPr marL="2437798" indent="0">
              <a:buNone/>
              <a:defRPr sz="2700"/>
            </a:lvl5pPr>
            <a:lvl6pPr marL="3047240" indent="0">
              <a:buNone/>
              <a:defRPr sz="2700"/>
            </a:lvl6pPr>
            <a:lvl7pPr marL="3656683" indent="0">
              <a:buNone/>
              <a:defRPr sz="2700"/>
            </a:lvl7pPr>
            <a:lvl8pPr marL="4266133" indent="0">
              <a:buNone/>
              <a:defRPr sz="2700"/>
            </a:lvl8pPr>
            <a:lvl9pPr marL="4875581" indent="0">
              <a:buNone/>
              <a:defRPr sz="2700"/>
            </a:lvl9pPr>
          </a:lstStyle>
          <a:p>
            <a:endParaRPr lang="en-US"/>
          </a:p>
        </p:txBody>
      </p:sp>
      <p:sp>
        <p:nvSpPr>
          <p:cNvPr id="4" name="Text Placeholder 3"/>
          <p:cNvSpPr>
            <a:spLocks noGrp="1"/>
          </p:cNvSpPr>
          <p:nvPr>
            <p:ph type="body" sz="half" idx="2"/>
          </p:nvPr>
        </p:nvSpPr>
        <p:spPr>
          <a:xfrm>
            <a:off x="1792288" y="5367370"/>
            <a:ext cx="5486400" cy="8048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179126"/>
      </p:ext>
    </p:extLst>
  </p:cSld>
  <p:clrMapOvr>
    <a:masterClrMapping/>
  </p:clrMapOvr>
  <p:transition advTm="6645"/>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38162"/>
      </p:ext>
    </p:extLst>
  </p:cSld>
  <p:clrMapOvr>
    <a:masterClrMapping/>
  </p:clrMapOvr>
  <p:transition advTm="6645"/>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477267"/>
      </p:ext>
    </p:extLst>
  </p:cSld>
  <p:clrMapOvr>
    <a:masterClrMapping/>
  </p:clrMapOvr>
  <p:transition advTm="6645"/>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645"/>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10221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893" tIns="60946" rIns="121893" bIns="60946"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121893" tIns="60946" rIns="121893" bIns="60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7"/>
            <a:ext cx="2133600" cy="365125"/>
          </a:xfrm>
          <a:prstGeom prst="rect">
            <a:avLst/>
          </a:prstGeom>
        </p:spPr>
        <p:txBody>
          <a:bodyPr vert="horz" lIns="121893" tIns="60946" rIns="121893" bIns="60946" rtlCol="0" anchor="ctr"/>
          <a:lstStyle>
            <a:lvl1pPr algn="l">
              <a:defRPr sz="1600">
                <a:solidFill>
                  <a:schemeClr val="tx1">
                    <a:tint val="75000"/>
                  </a:schemeClr>
                </a:solidFill>
              </a:defRPr>
            </a:lvl1pPr>
          </a:lstStyle>
          <a:p>
            <a:pPr defTabSz="1218900"/>
            <a:fld id="{1D8BD707-D9CF-40AE-B4C6-C98DA3205C09}" type="datetimeFigureOut">
              <a:rPr lang="en-US" smtClean="0">
                <a:solidFill>
                  <a:prstClr val="black">
                    <a:tint val="75000"/>
                  </a:prstClr>
                </a:solidFill>
              </a:rPr>
              <a:pPr defTabSz="1218900"/>
              <a:t>12/27/2021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7"/>
            <a:ext cx="2895600" cy="365125"/>
          </a:xfrm>
          <a:prstGeom prst="rect">
            <a:avLst/>
          </a:prstGeom>
        </p:spPr>
        <p:txBody>
          <a:bodyPr vert="horz" lIns="121893" tIns="60946" rIns="121893" bIns="60946" rtlCol="0" anchor="ctr"/>
          <a:lstStyle>
            <a:lvl1pPr algn="ctr">
              <a:defRPr sz="1600">
                <a:solidFill>
                  <a:schemeClr val="tx1">
                    <a:tint val="75000"/>
                  </a:schemeClr>
                </a:solidFill>
              </a:defRPr>
            </a:lvl1pPr>
          </a:lstStyle>
          <a:p>
            <a:pPr defTabSz="1218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7"/>
            <a:ext cx="2133600" cy="365125"/>
          </a:xfrm>
          <a:prstGeom prst="rect">
            <a:avLst/>
          </a:prstGeom>
        </p:spPr>
        <p:txBody>
          <a:bodyPr vert="horz" lIns="121893" tIns="60946" rIns="121893" bIns="60946" rtlCol="0" anchor="ctr"/>
          <a:lstStyle>
            <a:lvl1pPr algn="r">
              <a:defRPr sz="1600">
                <a:solidFill>
                  <a:schemeClr val="tx1">
                    <a:tint val="75000"/>
                  </a:schemeClr>
                </a:solidFill>
              </a:defRPr>
            </a:lvl1pPr>
          </a:lstStyle>
          <a:p>
            <a:pPr defTabSz="1218900"/>
            <a:fld id="{B6F15528-21DE-4FAA-801E-634DDDAF4B2B}" type="slidenum">
              <a:rPr lang="en-US" smtClean="0">
                <a:solidFill>
                  <a:prstClr val="black">
                    <a:tint val="75000"/>
                  </a:prstClr>
                </a:solidFill>
              </a:rPr>
              <a:pPr defTabSz="1218900"/>
              <a:t>‹#›</a:t>
            </a:fld>
            <a:endParaRPr lang="en-US">
              <a:solidFill>
                <a:prstClr val="black">
                  <a:tint val="75000"/>
                </a:prstClr>
              </a:solidFill>
            </a:endParaRPr>
          </a:p>
        </p:txBody>
      </p:sp>
    </p:spTree>
    <p:extLst>
      <p:ext uri="{BB962C8B-B14F-4D97-AF65-F5344CB8AC3E}">
        <p14:creationId xmlns:p14="http://schemas.microsoft.com/office/powerpoint/2010/main" val="23821749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advTm="6645"/>
  <p:txStyles>
    <p:titleStyle>
      <a:lvl1pPr algn="ctr" defTabSz="1218900" rtl="0" eaLnBrk="1" latinLnBrk="0" hangingPunct="1">
        <a:spcBef>
          <a:spcPct val="0"/>
        </a:spcBef>
        <a:buNone/>
        <a:defRPr sz="5900" b="0" i="0" u="none" kern="1200">
          <a:solidFill>
            <a:schemeClr val="tx1"/>
          </a:solidFill>
          <a:latin typeface="+mj-lt"/>
          <a:ea typeface="+mj-ea"/>
          <a:cs typeface="+mj-cs"/>
        </a:defRPr>
      </a:lvl1pPr>
    </p:titleStyle>
    <p:bodyStyle>
      <a:lvl1pPr marL="457083" indent="-457083" algn="l" defTabSz="121890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58" indent="-380906" algn="l" defTabSz="1218900" rtl="0" eaLnBrk="1" latinLnBrk="0" hangingPunct="1">
        <a:spcBef>
          <a:spcPct val="20000"/>
        </a:spcBef>
        <a:buFont typeface="Arial" pitchFamily="34" charset="0"/>
        <a:buChar char="–"/>
        <a:defRPr sz="3700" b="0" i="0" u="none" kern="1200">
          <a:solidFill>
            <a:schemeClr val="tx1"/>
          </a:solidFill>
          <a:latin typeface="+mn-lt"/>
          <a:ea typeface="+mn-ea"/>
          <a:cs typeface="+mn-cs"/>
        </a:defRPr>
      </a:lvl2pPr>
      <a:lvl3pPr marL="1523621" indent="-304720" algn="l" defTabSz="12189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067"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518"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9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13"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306"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896" tIns="60948" rIns="121896" bIns="60948"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121896" tIns="60948" rIns="121896" bIns="609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5"/>
            <a:ext cx="2133600" cy="365125"/>
          </a:xfrm>
          <a:prstGeom prst="rect">
            <a:avLst/>
          </a:prstGeom>
        </p:spPr>
        <p:txBody>
          <a:bodyPr vert="horz" lIns="121896" tIns="60948" rIns="121896" bIns="60948" rtlCol="0" anchor="ctr"/>
          <a:lstStyle>
            <a:lvl1pPr algn="l">
              <a:defRPr sz="1600">
                <a:solidFill>
                  <a:schemeClr val="tx1">
                    <a:tint val="75000"/>
                  </a:schemeClr>
                </a:solidFill>
              </a:defRPr>
            </a:lvl1pPr>
          </a:lstStyle>
          <a:p>
            <a:pPr defTabSz="1218930"/>
            <a:fld id="{1D8BD707-D9CF-40AE-B4C6-C98DA3205C09}" type="datetimeFigureOut">
              <a:rPr lang="en-US" smtClean="0">
                <a:solidFill>
                  <a:prstClr val="black">
                    <a:tint val="75000"/>
                  </a:prstClr>
                </a:solidFill>
              </a:rPr>
              <a:pPr defTabSz="1218930"/>
              <a:t>12/27/2021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121896" tIns="60948" rIns="121896" bIns="60948" rtlCol="0" anchor="ctr"/>
          <a:lstStyle>
            <a:lvl1pPr algn="ctr">
              <a:defRPr sz="1600">
                <a:solidFill>
                  <a:schemeClr val="tx1">
                    <a:tint val="75000"/>
                  </a:schemeClr>
                </a:solidFill>
              </a:defRPr>
            </a:lvl1pPr>
          </a:lstStyle>
          <a:p>
            <a:pPr defTabSz="121893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121896" tIns="60948" rIns="121896" bIns="60948" rtlCol="0" anchor="ctr"/>
          <a:lstStyle>
            <a:lvl1pPr algn="r">
              <a:defRPr sz="1600">
                <a:solidFill>
                  <a:schemeClr val="tx1">
                    <a:tint val="75000"/>
                  </a:schemeClr>
                </a:solidFill>
              </a:defRPr>
            </a:lvl1pPr>
          </a:lstStyle>
          <a:p>
            <a:pPr defTabSz="1218930"/>
            <a:fld id="{B6F15528-21DE-4FAA-801E-634DDDAF4B2B}" type="slidenum">
              <a:rPr lang="en-US" smtClean="0">
                <a:solidFill>
                  <a:prstClr val="black">
                    <a:tint val="75000"/>
                  </a:prstClr>
                </a:solidFill>
              </a:rPr>
              <a:pPr defTabSz="1218930"/>
              <a:t>‹#›</a:t>
            </a:fld>
            <a:endParaRPr lang="en-US">
              <a:solidFill>
                <a:prstClr val="black">
                  <a:tint val="75000"/>
                </a:prstClr>
              </a:solidFill>
            </a:endParaRPr>
          </a:p>
        </p:txBody>
      </p:sp>
    </p:spTree>
    <p:extLst>
      <p:ext uri="{BB962C8B-B14F-4D97-AF65-F5344CB8AC3E}">
        <p14:creationId xmlns:p14="http://schemas.microsoft.com/office/powerpoint/2010/main" val="11327699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advTm="6645"/>
  <p:txStyles>
    <p:titleStyle>
      <a:lvl1pPr algn="ctr" defTabSz="1218930" rtl="0" eaLnBrk="1" latinLnBrk="0" hangingPunct="1">
        <a:spcBef>
          <a:spcPct val="0"/>
        </a:spcBef>
        <a:buNone/>
        <a:defRPr sz="5900" b="0" i="0" u="none" kern="1200">
          <a:solidFill>
            <a:schemeClr val="tx1"/>
          </a:solidFill>
          <a:latin typeface="+mj-lt"/>
          <a:ea typeface="+mj-ea"/>
          <a:cs typeface="+mj-cs"/>
        </a:defRPr>
      </a:lvl1pPr>
    </p:titleStyle>
    <p:bodyStyle>
      <a:lvl1pPr marL="457095" indent="-457095" algn="l" defTabSz="121893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82" indent="-380916" algn="l" defTabSz="1218930" rtl="0" eaLnBrk="1" latinLnBrk="0" hangingPunct="1">
        <a:spcBef>
          <a:spcPct val="20000"/>
        </a:spcBef>
        <a:buFont typeface="Arial" pitchFamily="34" charset="0"/>
        <a:buChar char="–"/>
        <a:defRPr sz="3700" b="0" i="0" u="none" kern="1200">
          <a:solidFill>
            <a:schemeClr val="tx1"/>
          </a:solidFill>
          <a:latin typeface="+mn-lt"/>
          <a:ea typeface="+mn-ea"/>
          <a:cs typeface="+mn-cs"/>
        </a:defRPr>
      </a:lvl2pPr>
      <a:lvl3pPr marL="1523659" indent="-304728" algn="l" defTabSz="121893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120" indent="-304728" algn="l" defTabSz="121893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586" indent="-304728" algn="l" defTabSz="121893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044" indent="-304728" algn="l" defTabSz="121893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12" indent="-304728" algn="l" defTabSz="121893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974" indent="-304728" algn="l" defTabSz="121893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36" indent="-304728" algn="l" defTabSz="121893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893" tIns="60946" rIns="121893" bIns="60946"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121893" tIns="60946" rIns="121893" bIns="60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121893" tIns="60946" rIns="121893" bIns="60946" rtlCol="0" anchor="ctr"/>
          <a:lstStyle>
            <a:lvl1pPr algn="l">
              <a:defRPr sz="1600">
                <a:solidFill>
                  <a:schemeClr val="tx1">
                    <a:tint val="75000"/>
                  </a:schemeClr>
                </a:solidFill>
              </a:defRPr>
            </a:lvl1pPr>
          </a:lstStyle>
          <a:p>
            <a:pPr defTabSz="1218900"/>
            <a:fld id="{1D8BD707-D9CF-40AE-B4C6-C98DA3205C09}" type="datetimeFigureOut">
              <a:rPr lang="en-US" smtClean="0">
                <a:solidFill>
                  <a:prstClr val="black">
                    <a:tint val="75000"/>
                  </a:prstClr>
                </a:solidFill>
              </a:rPr>
              <a:pPr defTabSz="1218900"/>
              <a:t>12/27/2021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121893" tIns="60946" rIns="121893" bIns="60946" rtlCol="0" anchor="ctr"/>
          <a:lstStyle>
            <a:lvl1pPr algn="ctr">
              <a:defRPr sz="1600">
                <a:solidFill>
                  <a:schemeClr val="tx1">
                    <a:tint val="75000"/>
                  </a:schemeClr>
                </a:solidFill>
              </a:defRPr>
            </a:lvl1pPr>
          </a:lstStyle>
          <a:p>
            <a:pPr defTabSz="1218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121893" tIns="60946" rIns="121893" bIns="60946" rtlCol="0" anchor="ctr"/>
          <a:lstStyle>
            <a:lvl1pPr algn="r">
              <a:defRPr sz="1600">
                <a:solidFill>
                  <a:schemeClr val="tx1">
                    <a:tint val="75000"/>
                  </a:schemeClr>
                </a:solidFill>
              </a:defRPr>
            </a:lvl1pPr>
          </a:lstStyle>
          <a:p>
            <a:pPr defTabSz="1218900"/>
            <a:fld id="{B6F15528-21DE-4FAA-801E-634DDDAF4B2B}" type="slidenum">
              <a:rPr lang="en-US" smtClean="0">
                <a:solidFill>
                  <a:prstClr val="black">
                    <a:tint val="75000"/>
                  </a:prstClr>
                </a:solidFill>
              </a:rPr>
              <a:pPr defTabSz="1218900"/>
              <a:t>‹#›</a:t>
            </a:fld>
            <a:endParaRPr lang="en-US">
              <a:solidFill>
                <a:prstClr val="black">
                  <a:tint val="75000"/>
                </a:prstClr>
              </a:solidFill>
            </a:endParaRPr>
          </a:p>
        </p:txBody>
      </p:sp>
    </p:spTree>
    <p:extLst>
      <p:ext uri="{BB962C8B-B14F-4D97-AF65-F5344CB8AC3E}">
        <p14:creationId xmlns:p14="http://schemas.microsoft.com/office/powerpoint/2010/main" val="388946979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advTm="6645"/>
  <p:txStyles>
    <p:titleStyle>
      <a:lvl1pPr algn="ctr" defTabSz="1218900" rtl="0" eaLnBrk="1" latinLnBrk="0" hangingPunct="1">
        <a:spcBef>
          <a:spcPct val="0"/>
        </a:spcBef>
        <a:buNone/>
        <a:defRPr sz="5900" b="0" i="0" u="none" kern="1200">
          <a:solidFill>
            <a:schemeClr val="tx1"/>
          </a:solidFill>
          <a:latin typeface="+mj-lt"/>
          <a:ea typeface="+mj-ea"/>
          <a:cs typeface="+mj-cs"/>
        </a:defRPr>
      </a:lvl1pPr>
    </p:titleStyle>
    <p:bodyStyle>
      <a:lvl1pPr marL="457083" indent="-457083" algn="l" defTabSz="121890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58" indent="-380906" algn="l" defTabSz="1218900" rtl="0" eaLnBrk="1" latinLnBrk="0" hangingPunct="1">
        <a:spcBef>
          <a:spcPct val="20000"/>
        </a:spcBef>
        <a:buFont typeface="Arial" pitchFamily="34" charset="0"/>
        <a:buChar char="–"/>
        <a:defRPr sz="3700" b="0" i="0" u="none" kern="1200">
          <a:solidFill>
            <a:schemeClr val="tx1"/>
          </a:solidFill>
          <a:latin typeface="+mn-lt"/>
          <a:ea typeface="+mn-ea"/>
          <a:cs typeface="+mn-cs"/>
        </a:defRPr>
      </a:lvl2pPr>
      <a:lvl3pPr marL="1523621" indent="-304720" algn="l" defTabSz="12189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067"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518"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9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13"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306"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6"/>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66"/>
            <a:ext cx="5029200" cy="1390651"/>
          </a:xfrm>
          <a:prstGeom prst="rect">
            <a:avLst/>
          </a:prstGeom>
        </p:spPr>
        <p:txBody>
          <a:bodyPr wrap="none" lIns="91430" tIns="45718" rIns="91430" bIns="45718" fromWordArt="1">
            <a:prstTxWarp prst="textPlain">
              <a:avLst>
                <a:gd name="adj" fmla="val 50000"/>
              </a:avLst>
            </a:prstTxWarp>
          </a:bodyPr>
          <a:lstStyle/>
          <a:p>
            <a:pPr algn="ctr" defTabSz="457143"/>
            <a:r>
              <a:rPr lang="en-US" sz="55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p>
        </p:txBody>
      </p:sp>
    </p:spTree>
    <p:extLst>
      <p:ext uri="{BB962C8B-B14F-4D97-AF65-F5344CB8AC3E}">
        <p14:creationId xmlns:p14="http://schemas.microsoft.com/office/powerpoint/2010/main" val="911499133"/>
      </p:ext>
    </p:extLst>
  </p:cSld>
  <p:clrMapOvr>
    <a:masterClrMapping/>
  </p:clrMapOvr>
  <p:transition advTm="66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90794" y="3992881"/>
            <a:ext cx="2362200" cy="762000"/>
          </a:xfrm>
          <a:prstGeom prst="roundRect">
            <a:avLst/>
          </a:prstGeom>
          <a:noFill/>
          <a:ln w="28575" cap="flat" cmpd="sng" algn="ctr">
            <a:solidFill>
              <a:srgbClr val="00CC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a:solidFill>
                  <a:srgbClr val="006600"/>
                </a:solidFill>
                <a:latin typeface="VNI-Avo" pitchFamily="2" charset="0"/>
              </a:rPr>
              <a:t>con </a:t>
            </a:r>
            <a:r>
              <a:rPr lang="en-US" sz="2800" b="1" dirty="0" err="1">
                <a:solidFill>
                  <a:srgbClr val="006600"/>
                </a:solidFill>
                <a:latin typeface="VNI-Avo" pitchFamily="2" charset="0"/>
              </a:rPr>
              <a:t>böôùm</a:t>
            </a:r>
            <a:endParaRPr kumimoji="0" lang="vi-VN" sz="2800" b="1" i="0" u="none" strike="noStrike" cap="none" normalizeH="0" baseline="0" dirty="0">
              <a:ln>
                <a:noFill/>
              </a:ln>
              <a:solidFill>
                <a:srgbClr val="006600"/>
              </a:solidFill>
              <a:effectLst/>
              <a:latin typeface="Arial" charset="0"/>
            </a:endParaRPr>
          </a:p>
        </p:txBody>
      </p:sp>
      <p:sp>
        <p:nvSpPr>
          <p:cNvPr id="13" name="Rounded Rectangle 12"/>
          <p:cNvSpPr/>
          <p:nvPr/>
        </p:nvSpPr>
        <p:spPr bwMode="auto">
          <a:xfrm>
            <a:off x="3200400" y="3992881"/>
            <a:ext cx="2472772" cy="750428"/>
          </a:xfrm>
          <a:prstGeom prst="roundRect">
            <a:avLst/>
          </a:prstGeom>
          <a:noFill/>
          <a:ln w="28575" cap="flat" cmpd="sng" algn="ctr">
            <a:solidFill>
              <a:srgbClr val="00CC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err="1">
                <a:solidFill>
                  <a:srgbClr val="006600"/>
                </a:solidFill>
                <a:latin typeface="VNI-Avo" pitchFamily="2" charset="0"/>
              </a:rPr>
              <a:t>nöôøm</a:t>
            </a:r>
            <a:r>
              <a:rPr lang="en-US" sz="2800" b="1" dirty="0">
                <a:solidFill>
                  <a:srgbClr val="006600"/>
                </a:solidFill>
                <a:latin typeface="VNI-Avo" pitchFamily="2" charset="0"/>
              </a:rPr>
              <a:t> </a:t>
            </a:r>
            <a:r>
              <a:rPr lang="en-US" sz="2800" b="1" dirty="0" err="1">
                <a:solidFill>
                  <a:srgbClr val="006600"/>
                </a:solidFill>
                <a:latin typeface="VNI-Avo" pitchFamily="2" charset="0"/>
              </a:rPr>
              <a:t>nöôïp</a:t>
            </a:r>
            <a:endParaRPr kumimoji="0" lang="vi-VN" sz="2800" b="1" i="0" u="none" strike="noStrike" cap="none" normalizeH="0" baseline="0" dirty="0">
              <a:ln>
                <a:noFill/>
              </a:ln>
              <a:solidFill>
                <a:srgbClr val="006600"/>
              </a:solidFill>
              <a:effectLst/>
              <a:latin typeface="Arial" charset="0"/>
            </a:endParaRPr>
          </a:p>
        </p:txBody>
      </p:sp>
      <p:sp>
        <p:nvSpPr>
          <p:cNvPr id="14" name="Rounded Rectangle 13"/>
          <p:cNvSpPr/>
          <p:nvPr/>
        </p:nvSpPr>
        <p:spPr bwMode="auto">
          <a:xfrm>
            <a:off x="6477000" y="3992881"/>
            <a:ext cx="2362200" cy="762000"/>
          </a:xfrm>
          <a:prstGeom prst="roundRect">
            <a:avLst/>
          </a:prstGeom>
          <a:noFill/>
          <a:ln w="28575" cap="flat" cmpd="sng" algn="ctr">
            <a:solidFill>
              <a:srgbClr val="00CC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err="1">
                <a:solidFill>
                  <a:srgbClr val="006600"/>
                </a:solidFill>
                <a:latin typeface="VNI-Avo" pitchFamily="2" charset="0"/>
              </a:rPr>
              <a:t>giaøn</a:t>
            </a:r>
            <a:r>
              <a:rPr lang="en-US" sz="2800" b="1" dirty="0">
                <a:solidFill>
                  <a:srgbClr val="006600"/>
                </a:solidFill>
                <a:latin typeface="VNI-Avo" pitchFamily="2" charset="0"/>
              </a:rPr>
              <a:t> </a:t>
            </a:r>
            <a:r>
              <a:rPr lang="en-US" sz="2800" b="1" dirty="0" err="1">
                <a:solidFill>
                  <a:srgbClr val="006600"/>
                </a:solidFill>
                <a:latin typeface="VNI-Avo" pitchFamily="2" charset="0"/>
              </a:rPr>
              <a:t>möôùp</a:t>
            </a:r>
            <a:endParaRPr kumimoji="0" lang="vi-VN" sz="2800" b="1" i="0" u="none" strike="noStrike" cap="none" normalizeH="0" baseline="0" dirty="0">
              <a:ln>
                <a:noFill/>
              </a:ln>
              <a:solidFill>
                <a:srgbClr val="006600"/>
              </a:solidFill>
              <a:effectLst/>
              <a:latin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13" y="1516078"/>
            <a:ext cx="2736363" cy="1902036"/>
          </a:xfrm>
          <a:prstGeom prst="roundRect">
            <a:avLst>
              <a:gd name="adj" fmla="val 16667"/>
            </a:avLst>
          </a:prstGeom>
          <a:noFill/>
          <a:ln w="19050">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310" y="1670860"/>
            <a:ext cx="2736363" cy="1893311"/>
          </a:xfrm>
          <a:prstGeom prst="roundRect">
            <a:avLst>
              <a:gd name="adj" fmla="val 16667"/>
            </a:avLst>
          </a:prstGeom>
          <a:noFill/>
          <a:ln w="19050">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271" y="1545020"/>
            <a:ext cx="2750655" cy="1893311"/>
          </a:xfrm>
          <a:prstGeom prst="roundRect">
            <a:avLst>
              <a:gd name="adj" fmla="val 16667"/>
            </a:avLst>
          </a:prstGeom>
          <a:noFill/>
          <a:ln w="19050">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bwMode="auto">
          <a:xfrm>
            <a:off x="3494743" y="4562595"/>
            <a:ext cx="9144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4703486" y="4585454"/>
            <a:ext cx="9144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1655003" y="4543000"/>
            <a:ext cx="9144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bwMode="auto">
          <a:xfrm>
            <a:off x="7543800" y="4540221"/>
            <a:ext cx="914400"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2682632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Đọc</a:t>
              </a:r>
              <a:endParaRPr lang="vi-VN" sz="4800" b="1" dirty="0">
                <a:solidFill>
                  <a:schemeClr val="bg1"/>
                </a:solidFill>
              </a:endParaRPr>
            </a:p>
          </p:txBody>
        </p:sp>
        <p:sp>
          <p:nvSpPr>
            <p:cNvPr id="43" name="Oval 42"/>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2</a:t>
              </a:r>
              <a:endParaRPr lang="vi-VN" sz="4800" b="1" dirty="0">
                <a:solidFill>
                  <a:schemeClr val="bg2">
                    <a:lumMod val="10000"/>
                  </a:schemeClr>
                </a:solidFill>
              </a:endParaRPr>
            </a:p>
          </p:txBody>
        </p:sp>
      </p:grpSp>
      <p:sp>
        <p:nvSpPr>
          <p:cNvPr id="18" name="TextBox 17"/>
          <p:cNvSpPr txBox="1"/>
          <p:nvPr/>
        </p:nvSpPr>
        <p:spPr>
          <a:xfrm flipH="1">
            <a:off x="2672279" y="596630"/>
            <a:ext cx="2362199" cy="923330"/>
          </a:xfrm>
          <a:prstGeom prst="rect">
            <a:avLst/>
          </a:prstGeom>
          <a:noFill/>
        </p:spPr>
        <p:txBody>
          <a:bodyPr wrap="square" rtlCol="0">
            <a:spAutoFit/>
          </a:bodyPr>
          <a:lstStyle/>
          <a:p>
            <a:r>
              <a:rPr lang="en-US" sz="5400" b="1" dirty="0" err="1">
                <a:solidFill>
                  <a:srgbClr val="FF0000"/>
                </a:solidFill>
                <a:latin typeface="VNI-Avo" pitchFamily="2" charset="0"/>
              </a:rPr>
              <a:t>öôm</a:t>
            </a:r>
            <a:endParaRPr lang="en-US" sz="5400" b="1" dirty="0">
              <a:solidFill>
                <a:srgbClr val="FF0000"/>
              </a:solidFill>
              <a:latin typeface="VNI-Avo" pitchFamily="2" charset="0"/>
            </a:endParaRPr>
          </a:p>
        </p:txBody>
      </p:sp>
      <p:sp>
        <p:nvSpPr>
          <p:cNvPr id="19" name="TextBox 18"/>
          <p:cNvSpPr txBox="1"/>
          <p:nvPr/>
        </p:nvSpPr>
        <p:spPr>
          <a:xfrm flipH="1">
            <a:off x="5181600" y="609600"/>
            <a:ext cx="2362200" cy="923330"/>
          </a:xfrm>
          <a:prstGeom prst="rect">
            <a:avLst/>
          </a:prstGeom>
          <a:noFill/>
        </p:spPr>
        <p:txBody>
          <a:bodyPr wrap="square" rtlCol="0">
            <a:spAutoFit/>
          </a:bodyPr>
          <a:lstStyle/>
          <a:p>
            <a:r>
              <a:rPr lang="en-US" sz="5400" b="1" dirty="0" err="1">
                <a:solidFill>
                  <a:srgbClr val="FF0000"/>
                </a:solidFill>
                <a:latin typeface="VNI-Avo" pitchFamily="2" charset="0"/>
              </a:rPr>
              <a:t>öôp</a:t>
            </a:r>
            <a:endParaRPr lang="en-US" sz="5400" b="1" dirty="0">
              <a:solidFill>
                <a:srgbClr val="FF0000"/>
              </a:solidFill>
              <a:latin typeface="VNI-Avo" pitchFamily="2" charset="0"/>
            </a:endParaRPr>
          </a:p>
        </p:txBody>
      </p:sp>
      <p:grpSp>
        <p:nvGrpSpPr>
          <p:cNvPr id="20" name="Group 19"/>
          <p:cNvGrpSpPr/>
          <p:nvPr/>
        </p:nvGrpSpPr>
        <p:grpSpPr>
          <a:xfrm>
            <a:off x="2895601" y="1676400"/>
            <a:ext cx="3250275" cy="2008910"/>
            <a:chOff x="304800" y="1752600"/>
            <a:chExt cx="3250275" cy="2008910"/>
          </a:xfrm>
          <a:solidFill>
            <a:srgbClr val="CCECFF"/>
          </a:solidFill>
        </p:grpSpPr>
        <p:sp>
          <p:nvSpPr>
            <p:cNvPr id="21" name="Rectangle 20"/>
            <p:cNvSpPr/>
            <p:nvPr/>
          </p:nvSpPr>
          <p:spPr bwMode="auto">
            <a:xfrm>
              <a:off x="304800" y="1752600"/>
              <a:ext cx="1600200" cy="990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a:ln>
                  <a:noFill/>
                </a:ln>
                <a:solidFill>
                  <a:srgbClr val="0033CC"/>
                </a:solidFill>
                <a:effectLst/>
                <a:latin typeface="VNI-Avo" pitchFamily="2" charset="0"/>
              </a:endParaRPr>
            </a:p>
          </p:txBody>
        </p:sp>
        <p:sp>
          <p:nvSpPr>
            <p:cNvPr id="22" name="Rectangle 21"/>
            <p:cNvSpPr/>
            <p:nvPr/>
          </p:nvSpPr>
          <p:spPr bwMode="auto">
            <a:xfrm>
              <a:off x="1954874" y="1759526"/>
              <a:ext cx="1600200" cy="990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a:ln>
                  <a:noFill/>
                </a:ln>
                <a:solidFill>
                  <a:srgbClr val="0033CC"/>
                </a:solidFill>
                <a:effectLst/>
                <a:latin typeface="VNI-Avo" pitchFamily="2" charset="0"/>
              </a:endParaRPr>
            </a:p>
          </p:txBody>
        </p:sp>
        <p:sp>
          <p:nvSpPr>
            <p:cNvPr id="29" name="Rectangle 28"/>
            <p:cNvSpPr/>
            <p:nvPr/>
          </p:nvSpPr>
          <p:spPr bwMode="auto">
            <a:xfrm>
              <a:off x="304801" y="2770910"/>
              <a:ext cx="3250274" cy="990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a:ln>
                  <a:noFill/>
                </a:ln>
                <a:solidFill>
                  <a:srgbClr val="0033CC"/>
                </a:solidFill>
                <a:effectLst/>
                <a:latin typeface="VNI-Avo" pitchFamily="2" charset="0"/>
              </a:endParaRPr>
            </a:p>
          </p:txBody>
        </p:sp>
      </p:grpSp>
      <p:sp>
        <p:nvSpPr>
          <p:cNvPr id="30" name="TextBox 29"/>
          <p:cNvSpPr txBox="1"/>
          <p:nvPr/>
        </p:nvSpPr>
        <p:spPr>
          <a:xfrm>
            <a:off x="3429001" y="1759803"/>
            <a:ext cx="598241" cy="830997"/>
          </a:xfrm>
          <a:prstGeom prst="rect">
            <a:avLst/>
          </a:prstGeom>
          <a:noFill/>
        </p:spPr>
        <p:txBody>
          <a:bodyPr wrap="none" rtlCol="0">
            <a:spAutoFit/>
          </a:bodyPr>
          <a:lstStyle/>
          <a:p>
            <a:r>
              <a:rPr lang="en-US" sz="4800" b="1" dirty="0">
                <a:solidFill>
                  <a:srgbClr val="002060"/>
                </a:solidFill>
                <a:latin typeface="VNI-Avo" pitchFamily="2" charset="0"/>
              </a:rPr>
              <a:t>b</a:t>
            </a:r>
          </a:p>
        </p:txBody>
      </p:sp>
      <p:sp>
        <p:nvSpPr>
          <p:cNvPr id="31" name="TextBox 30"/>
          <p:cNvSpPr txBox="1"/>
          <p:nvPr/>
        </p:nvSpPr>
        <p:spPr>
          <a:xfrm flipH="1">
            <a:off x="4572001" y="1759805"/>
            <a:ext cx="1676401" cy="830997"/>
          </a:xfrm>
          <a:prstGeom prst="rect">
            <a:avLst/>
          </a:prstGeom>
          <a:noFill/>
        </p:spPr>
        <p:txBody>
          <a:bodyPr wrap="square" rtlCol="0">
            <a:spAutoFit/>
          </a:bodyPr>
          <a:lstStyle/>
          <a:p>
            <a:r>
              <a:rPr lang="en-US" sz="4800" b="1" dirty="0" err="1">
                <a:solidFill>
                  <a:srgbClr val="FF0000"/>
                </a:solidFill>
                <a:latin typeface="VNI-Avo" pitchFamily="2" charset="0"/>
              </a:rPr>
              <a:t>öôm</a:t>
            </a:r>
            <a:endParaRPr lang="en-US" sz="4800" b="1" dirty="0">
              <a:solidFill>
                <a:srgbClr val="FF0000"/>
              </a:solidFill>
              <a:latin typeface="VNI-Avo" pitchFamily="2" charset="0"/>
            </a:endParaRPr>
          </a:p>
        </p:txBody>
      </p:sp>
      <p:grpSp>
        <p:nvGrpSpPr>
          <p:cNvPr id="34" name="Group 33"/>
          <p:cNvGrpSpPr/>
          <p:nvPr/>
        </p:nvGrpSpPr>
        <p:grpSpPr>
          <a:xfrm>
            <a:off x="3775418" y="2770910"/>
            <a:ext cx="2091981" cy="835813"/>
            <a:chOff x="3775418" y="3106248"/>
            <a:chExt cx="2091981" cy="835813"/>
          </a:xfrm>
        </p:grpSpPr>
        <p:sp>
          <p:nvSpPr>
            <p:cNvPr id="35" name="TextBox 34"/>
            <p:cNvSpPr txBox="1"/>
            <p:nvPr/>
          </p:nvSpPr>
          <p:spPr>
            <a:xfrm>
              <a:off x="3775418" y="3106248"/>
              <a:ext cx="1976823" cy="830997"/>
            </a:xfrm>
            <a:prstGeom prst="rect">
              <a:avLst/>
            </a:prstGeom>
            <a:solidFill>
              <a:srgbClr val="CCECFF"/>
            </a:solidFill>
          </p:spPr>
          <p:txBody>
            <a:bodyPr wrap="none" rtlCol="0">
              <a:spAutoFit/>
            </a:bodyPr>
            <a:lstStyle/>
            <a:p>
              <a:r>
                <a:rPr lang="en-US" sz="4800" b="1" dirty="0" err="1">
                  <a:solidFill>
                    <a:srgbClr val="002060"/>
                  </a:solidFill>
                  <a:latin typeface="VNI-Avo" pitchFamily="2" charset="0"/>
                </a:rPr>
                <a:t>böôùm</a:t>
              </a:r>
              <a:endParaRPr lang="en-US" sz="4800" b="1" dirty="0">
                <a:solidFill>
                  <a:srgbClr val="FF0000"/>
                </a:solidFill>
                <a:latin typeface="VNI-Avo" pitchFamily="2" charset="0"/>
              </a:endParaRPr>
            </a:p>
          </p:txBody>
        </p:sp>
        <p:sp>
          <p:nvSpPr>
            <p:cNvPr id="36" name="TextBox 35"/>
            <p:cNvSpPr txBox="1"/>
            <p:nvPr/>
          </p:nvSpPr>
          <p:spPr>
            <a:xfrm flipH="1">
              <a:off x="4201558" y="3111064"/>
              <a:ext cx="1665841" cy="830997"/>
            </a:xfrm>
            <a:prstGeom prst="rect">
              <a:avLst/>
            </a:prstGeom>
            <a:noFill/>
          </p:spPr>
          <p:txBody>
            <a:bodyPr wrap="square" rtlCol="0">
              <a:spAutoFit/>
            </a:bodyPr>
            <a:lstStyle/>
            <a:p>
              <a:r>
                <a:rPr lang="en-US" sz="4800" b="1" dirty="0" err="1">
                  <a:solidFill>
                    <a:srgbClr val="FF0000"/>
                  </a:solidFill>
                  <a:latin typeface="VNI-Avo" pitchFamily="2" charset="0"/>
                </a:rPr>
                <a:t>öôm</a:t>
              </a:r>
              <a:endParaRPr lang="en-US" sz="4800" b="1" dirty="0">
                <a:solidFill>
                  <a:srgbClr val="FF0000"/>
                </a:solidFill>
                <a:latin typeface="VNI-Avo" pitchFamily="2" charset="0"/>
              </a:endParaRPr>
            </a:p>
          </p:txBody>
        </p:sp>
      </p:grpSp>
      <p:sp>
        <p:nvSpPr>
          <p:cNvPr id="37" name="TextBox 36"/>
          <p:cNvSpPr txBox="1"/>
          <p:nvPr/>
        </p:nvSpPr>
        <p:spPr>
          <a:xfrm flipH="1">
            <a:off x="-120869" y="4038600"/>
            <a:ext cx="9144000" cy="707886"/>
          </a:xfrm>
          <a:prstGeom prst="rect">
            <a:avLst/>
          </a:prstGeom>
          <a:noFill/>
        </p:spPr>
        <p:txBody>
          <a:bodyPr wrap="square" rtlCol="0">
            <a:spAutoFit/>
          </a:bodyPr>
          <a:lstStyle/>
          <a:p>
            <a:r>
              <a:rPr lang="en-US" sz="4000" b="1" dirty="0">
                <a:solidFill>
                  <a:srgbClr val="0070C0"/>
                </a:solidFill>
                <a:latin typeface="VNI-Avo" pitchFamily="2" charset="0"/>
              </a:rPr>
              <a:t>     </a:t>
            </a:r>
            <a:r>
              <a:rPr lang="en-US" sz="4000" b="1" dirty="0" err="1">
                <a:solidFill>
                  <a:srgbClr val="0070C0"/>
                </a:solidFill>
                <a:latin typeface="VNI-Avo" pitchFamily="2" charset="0"/>
              </a:rPr>
              <a:t>chöôøm</a:t>
            </a:r>
            <a:r>
              <a:rPr lang="en-US" sz="4000" b="1" dirty="0">
                <a:solidFill>
                  <a:srgbClr val="0070C0"/>
                </a:solidFill>
                <a:latin typeface="VNI-Avo" pitchFamily="2" charset="0"/>
              </a:rPr>
              <a:t>   </a:t>
            </a:r>
            <a:r>
              <a:rPr lang="en-US" sz="4000" b="1" dirty="0" err="1">
                <a:solidFill>
                  <a:srgbClr val="0070C0"/>
                </a:solidFill>
                <a:latin typeface="VNI-Avo" pitchFamily="2" charset="0"/>
              </a:rPr>
              <a:t>ñöôïm</a:t>
            </a:r>
            <a:r>
              <a:rPr lang="en-US" sz="4000" b="1" dirty="0">
                <a:solidFill>
                  <a:srgbClr val="0070C0"/>
                </a:solidFill>
                <a:latin typeface="VNI-Avo" pitchFamily="2" charset="0"/>
              </a:rPr>
              <a:t>	  	</a:t>
            </a:r>
            <a:r>
              <a:rPr lang="en-US" sz="4000" b="1" dirty="0" err="1">
                <a:solidFill>
                  <a:srgbClr val="0070C0"/>
                </a:solidFill>
                <a:latin typeface="VNI-Avo" pitchFamily="2" charset="0"/>
              </a:rPr>
              <a:t>göôm</a:t>
            </a:r>
            <a:r>
              <a:rPr lang="en-US" sz="4000" b="1" dirty="0">
                <a:solidFill>
                  <a:srgbClr val="0070C0"/>
                </a:solidFill>
                <a:latin typeface="VNI-Avo" pitchFamily="2" charset="0"/>
              </a:rPr>
              <a:t> 	 </a:t>
            </a:r>
            <a:r>
              <a:rPr lang="en-US" sz="4000" b="1" dirty="0" err="1">
                <a:solidFill>
                  <a:srgbClr val="0070C0"/>
                </a:solidFill>
                <a:latin typeface="VNI-Avo" pitchFamily="2" charset="0"/>
              </a:rPr>
              <a:t>öôùm</a:t>
            </a:r>
            <a:endParaRPr lang="en-US" sz="4000" b="1" dirty="0">
              <a:solidFill>
                <a:srgbClr val="0070C0"/>
              </a:solidFill>
              <a:latin typeface="VNI-Avo" pitchFamily="2" charset="0"/>
            </a:endParaRPr>
          </a:p>
        </p:txBody>
      </p:sp>
      <p:sp>
        <p:nvSpPr>
          <p:cNvPr id="38" name="TextBox 37"/>
          <p:cNvSpPr txBox="1"/>
          <p:nvPr/>
        </p:nvSpPr>
        <p:spPr>
          <a:xfrm flipH="1">
            <a:off x="-152400" y="4746486"/>
            <a:ext cx="9144000" cy="707886"/>
          </a:xfrm>
          <a:prstGeom prst="rect">
            <a:avLst/>
          </a:prstGeom>
          <a:noFill/>
        </p:spPr>
        <p:txBody>
          <a:bodyPr wrap="square" rtlCol="0">
            <a:spAutoFit/>
          </a:bodyPr>
          <a:lstStyle/>
          <a:p>
            <a:r>
              <a:rPr lang="en-US" sz="4000" b="1" dirty="0">
                <a:solidFill>
                  <a:srgbClr val="002060"/>
                </a:solidFill>
                <a:latin typeface="VNI-Avo" pitchFamily="2" charset="0"/>
              </a:rPr>
              <a:t>      </a:t>
            </a:r>
            <a:r>
              <a:rPr lang="en-US" sz="4000" b="1" dirty="0" err="1">
                <a:solidFill>
                  <a:srgbClr val="002060"/>
                </a:solidFill>
                <a:latin typeface="VNI-Avo" pitchFamily="2" charset="0"/>
              </a:rPr>
              <a:t>löôïm</a:t>
            </a:r>
            <a:r>
              <a:rPr lang="en-US" sz="4000" b="1" dirty="0">
                <a:solidFill>
                  <a:srgbClr val="002060"/>
                </a:solidFill>
                <a:latin typeface="VNI-Avo" pitchFamily="2" charset="0"/>
              </a:rPr>
              <a:t>	  </a:t>
            </a:r>
            <a:r>
              <a:rPr lang="en-US" sz="4000" b="1" dirty="0" err="1">
                <a:solidFill>
                  <a:srgbClr val="002060"/>
                </a:solidFill>
                <a:latin typeface="VNI-Avo" pitchFamily="2" charset="0"/>
              </a:rPr>
              <a:t>möôùp</a:t>
            </a:r>
            <a:r>
              <a:rPr lang="en-US" sz="4000" b="1" dirty="0">
                <a:solidFill>
                  <a:srgbClr val="002060"/>
                </a:solidFill>
                <a:latin typeface="VNI-Avo" pitchFamily="2" charset="0"/>
              </a:rPr>
              <a:t>		</a:t>
            </a:r>
            <a:r>
              <a:rPr lang="en-US" sz="4000" b="1" dirty="0" err="1">
                <a:solidFill>
                  <a:srgbClr val="002060"/>
                </a:solidFill>
                <a:latin typeface="VNI-Avo" pitchFamily="2" charset="0"/>
              </a:rPr>
              <a:t>nöôïp</a:t>
            </a:r>
            <a:r>
              <a:rPr lang="en-US" sz="4000" b="1" dirty="0">
                <a:solidFill>
                  <a:srgbClr val="002060"/>
                </a:solidFill>
                <a:latin typeface="VNI-Avo" pitchFamily="2" charset="0"/>
              </a:rPr>
              <a:t>	  </a:t>
            </a:r>
            <a:r>
              <a:rPr lang="en-US" sz="4000" b="1" dirty="0" err="1">
                <a:solidFill>
                  <a:srgbClr val="002060"/>
                </a:solidFill>
                <a:latin typeface="VNI-Avo" pitchFamily="2" charset="0"/>
              </a:rPr>
              <a:t>öôùp</a:t>
            </a:r>
            <a:endParaRPr lang="en-US" sz="4000" b="1" dirty="0">
              <a:solidFill>
                <a:srgbClr val="002060"/>
              </a:solidFill>
              <a:latin typeface="VNI-Avo" pitchFamily="2" charset="0"/>
            </a:endParaRPr>
          </a:p>
        </p:txBody>
      </p:sp>
      <p:sp>
        <p:nvSpPr>
          <p:cNvPr id="23" name="TextBox 22"/>
          <p:cNvSpPr txBox="1"/>
          <p:nvPr/>
        </p:nvSpPr>
        <p:spPr>
          <a:xfrm flipH="1">
            <a:off x="1" y="5638800"/>
            <a:ext cx="9144000" cy="646331"/>
          </a:xfrm>
          <a:prstGeom prst="rect">
            <a:avLst/>
          </a:prstGeom>
          <a:noFill/>
        </p:spPr>
        <p:txBody>
          <a:bodyPr wrap="square" rtlCol="0">
            <a:spAutoFit/>
          </a:bodyPr>
          <a:lstStyle/>
          <a:p>
            <a:pPr algn="ctr"/>
            <a:r>
              <a:rPr lang="en-US" sz="3600" b="1" dirty="0">
                <a:solidFill>
                  <a:srgbClr val="008000"/>
                </a:solidFill>
                <a:latin typeface="VNI-Avo" pitchFamily="2" charset="0"/>
              </a:rPr>
              <a:t>con </a:t>
            </a:r>
            <a:r>
              <a:rPr lang="en-US" sz="3600" b="1" dirty="0" err="1">
                <a:solidFill>
                  <a:srgbClr val="008000"/>
                </a:solidFill>
                <a:latin typeface="VNI-Avo" pitchFamily="2" charset="0"/>
              </a:rPr>
              <a:t>böôùm</a:t>
            </a:r>
            <a:r>
              <a:rPr lang="en-US" sz="3600" b="1" dirty="0">
                <a:solidFill>
                  <a:srgbClr val="008000"/>
                </a:solidFill>
                <a:latin typeface="VNI-Avo" pitchFamily="2" charset="0"/>
              </a:rPr>
              <a:t> 	</a:t>
            </a:r>
            <a:r>
              <a:rPr lang="en-US" sz="3600" b="1" dirty="0" err="1">
                <a:solidFill>
                  <a:srgbClr val="008000"/>
                </a:solidFill>
                <a:latin typeface="VNI-Avo" pitchFamily="2" charset="0"/>
              </a:rPr>
              <a:t>nöôøm</a:t>
            </a:r>
            <a:r>
              <a:rPr lang="en-US" sz="3600" b="1" dirty="0">
                <a:solidFill>
                  <a:srgbClr val="008000"/>
                </a:solidFill>
                <a:latin typeface="VNI-Avo" pitchFamily="2" charset="0"/>
              </a:rPr>
              <a:t> </a:t>
            </a:r>
            <a:r>
              <a:rPr lang="en-US" sz="3600" b="1" dirty="0" err="1">
                <a:solidFill>
                  <a:srgbClr val="008000"/>
                </a:solidFill>
                <a:latin typeface="VNI-Avo" pitchFamily="2" charset="0"/>
              </a:rPr>
              <a:t>nöôïp</a:t>
            </a:r>
            <a:r>
              <a:rPr lang="en-US" sz="3600" b="1" dirty="0">
                <a:solidFill>
                  <a:srgbClr val="008000"/>
                </a:solidFill>
                <a:latin typeface="VNI-Avo" pitchFamily="2" charset="0"/>
              </a:rPr>
              <a:t>	   </a:t>
            </a:r>
            <a:r>
              <a:rPr lang="en-US" sz="3600" b="1" dirty="0" err="1">
                <a:solidFill>
                  <a:srgbClr val="008000"/>
                </a:solidFill>
                <a:latin typeface="VNI-Avo" pitchFamily="2" charset="0"/>
              </a:rPr>
              <a:t>giaøn</a:t>
            </a:r>
            <a:r>
              <a:rPr lang="en-US" sz="3600" b="1" dirty="0">
                <a:solidFill>
                  <a:srgbClr val="008000"/>
                </a:solidFill>
                <a:latin typeface="VNI-Avo" pitchFamily="2" charset="0"/>
              </a:rPr>
              <a:t> </a:t>
            </a:r>
            <a:r>
              <a:rPr lang="en-US" sz="3600" b="1" dirty="0" err="1">
                <a:solidFill>
                  <a:srgbClr val="008000"/>
                </a:solidFill>
                <a:latin typeface="VNI-Avo" pitchFamily="2" charset="0"/>
              </a:rPr>
              <a:t>möôùp</a:t>
            </a:r>
            <a:endParaRPr lang="en-US" sz="3600" b="1" dirty="0">
              <a:solidFill>
                <a:srgbClr val="008000"/>
              </a:solidFill>
              <a:latin typeface="VNI-Avo" pitchFamily="2" charset="0"/>
            </a:endParaRPr>
          </a:p>
        </p:txBody>
      </p:sp>
    </p:spTree>
    <p:extLst>
      <p:ext uri="{BB962C8B-B14F-4D97-AF65-F5344CB8AC3E}">
        <p14:creationId xmlns:p14="http://schemas.microsoft.com/office/powerpoint/2010/main" val="1965612477"/>
      </p:ext>
    </p:extLst>
  </p:cSld>
  <p:clrMapOvr>
    <a:masterClrMapping/>
  </p:clrMapOvr>
  <p:transition advTm="664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76"/>
            <a:ext cx="9067800" cy="337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28600" y="762000"/>
            <a:ext cx="2514600" cy="838200"/>
            <a:chOff x="228600" y="228600"/>
            <a:chExt cx="2514600" cy="838200"/>
          </a:xfrm>
        </p:grpSpPr>
        <p:sp>
          <p:nvSpPr>
            <p:cNvPr id="9" name="Rounded Rectangle 8"/>
            <p:cNvSpPr/>
            <p:nvPr/>
          </p:nvSpPr>
          <p:spPr>
            <a:xfrm>
              <a:off x="961104" y="275304"/>
              <a:ext cx="1782096" cy="762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Đọc</a:t>
              </a:r>
              <a:endParaRPr lang="vi-VN" sz="4800" b="1" dirty="0">
                <a:solidFill>
                  <a:schemeClr val="bg1"/>
                </a:solidFill>
              </a:endParaRPr>
            </a:p>
          </p:txBody>
        </p:sp>
        <p:sp>
          <p:nvSpPr>
            <p:cNvPr id="10" name="Oval 9"/>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4</a:t>
              </a:r>
              <a:endParaRPr lang="vi-VN" sz="4800" b="1" dirty="0">
                <a:solidFill>
                  <a:schemeClr val="bg2">
                    <a:lumMod val="10000"/>
                  </a:schemeClr>
                </a:solidFill>
              </a:endParaRPr>
            </a:p>
          </p:txBody>
        </p:sp>
      </p:grpSp>
      <p:sp>
        <p:nvSpPr>
          <p:cNvPr id="15" name="TextBox 14"/>
          <p:cNvSpPr txBox="1"/>
          <p:nvPr/>
        </p:nvSpPr>
        <p:spPr>
          <a:xfrm>
            <a:off x="141996" y="3581400"/>
            <a:ext cx="8773405" cy="2904385"/>
          </a:xfrm>
          <a:prstGeom prst="rect">
            <a:avLst/>
          </a:prstGeom>
          <a:noFill/>
        </p:spPr>
        <p:txBody>
          <a:bodyPr wrap="square" rtlCol="0">
            <a:spAutoFit/>
          </a:bodyPr>
          <a:lstStyle/>
          <a:p>
            <a:pPr algn="just">
              <a:lnSpc>
                <a:spcPct val="150000"/>
              </a:lnSpc>
            </a:pP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Naéng</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vaøng</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öôm</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nhö</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maät</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traûi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khaép</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saân</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Chuù</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meøo</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möôùp</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thaûnh</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thôi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naèm</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söôûi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naéng</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beân</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theàm</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Maét</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chuù</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lim</a:t>
            </a:r>
            <a:r>
              <a:rPr lang="en-US" sz="2500" b="1" dirty="0">
                <a:solidFill>
                  <a:schemeClr val="tx1">
                    <a:lumMod val="85000"/>
                    <a:lumOff val="15000"/>
                  </a:schemeClr>
                </a:solidFill>
                <a:latin typeface="VNI-Avo" pitchFamily="2" charset="0"/>
              </a:rPr>
              <a:t> dim </a:t>
            </a:r>
            <a:r>
              <a:rPr lang="en-US" sz="2500" b="1" dirty="0" err="1">
                <a:solidFill>
                  <a:schemeClr val="tx1">
                    <a:lumMod val="85000"/>
                    <a:lumOff val="15000"/>
                  </a:schemeClr>
                </a:solidFill>
                <a:latin typeface="VNI-Avo" pitchFamily="2" charset="0"/>
              </a:rPr>
              <a:t>ra</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ñieàu</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thích</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thuù</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Maáy</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sôïi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ria</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meùp</a:t>
            </a:r>
            <a:r>
              <a:rPr lang="en-US" sz="2500" b="1" dirty="0">
                <a:solidFill>
                  <a:schemeClr val="tx1">
                    <a:lumMod val="85000"/>
                    <a:lumOff val="15000"/>
                  </a:schemeClr>
                </a:solidFill>
                <a:latin typeface="VNI-Avo" pitchFamily="2" charset="0"/>
              </a:rPr>
              <a:t> rung </a:t>
            </a:r>
            <a:r>
              <a:rPr lang="en-US" sz="2500" b="1" dirty="0" err="1">
                <a:solidFill>
                  <a:schemeClr val="tx1">
                    <a:lumMod val="85000"/>
                    <a:lumOff val="15000"/>
                  </a:schemeClr>
                </a:solidFill>
                <a:latin typeface="VNI-Avo" pitchFamily="2" charset="0"/>
              </a:rPr>
              <a:t>rinh</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Ñöøng</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thaáy</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meøo</a:t>
            </a:r>
            <a:r>
              <a:rPr lang="en-US" sz="2500" b="1" dirty="0">
                <a:solidFill>
                  <a:schemeClr val="tx1">
                    <a:lumMod val="85000"/>
                    <a:lumOff val="15000"/>
                  </a:schemeClr>
                </a:solidFill>
                <a:latin typeface="VNI-Avo" pitchFamily="2" charset="0"/>
              </a:rPr>
              <a:t> ta hay </a:t>
            </a:r>
            <a:r>
              <a:rPr lang="en-US" sz="2500" b="1" dirty="0" err="1">
                <a:solidFill>
                  <a:schemeClr val="tx1">
                    <a:lumMod val="85000"/>
                    <a:lumOff val="15000"/>
                  </a:schemeClr>
                </a:solidFill>
                <a:latin typeface="VNI-Avo" pitchFamily="2" charset="0"/>
              </a:rPr>
              <a:t>naèm</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daøi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maø</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nghó</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chuù</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löôøi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Söôûi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naéng</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giuùp</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meøo</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deûo</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dai</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hôn</a:t>
            </a:r>
            <a:r>
              <a:rPr lang="en-US" sz="2500" b="1" dirty="0">
                <a:solidFill>
                  <a:schemeClr val="tx1">
                    <a:lumMod val="85000"/>
                    <a:lumOff val="15000"/>
                  </a:schemeClr>
                </a:solidFill>
                <a:latin typeface="VNI-Avo" pitchFamily="2" charset="0"/>
              </a:rPr>
              <a:t> </a:t>
            </a:r>
            <a:r>
              <a:rPr lang="en-US" sz="2500" b="1" dirty="0" err="1">
                <a:solidFill>
                  <a:schemeClr val="tx1">
                    <a:lumMod val="85000"/>
                    <a:lumOff val="15000"/>
                  </a:schemeClr>
                </a:solidFill>
                <a:latin typeface="VNI-Avo" pitchFamily="2" charset="0"/>
              </a:rPr>
              <a:t>ñaáy</a:t>
            </a:r>
            <a:r>
              <a:rPr lang="en-US" sz="2500" b="1" dirty="0">
                <a:solidFill>
                  <a:schemeClr val="tx1">
                    <a:lumMod val="85000"/>
                    <a:lumOff val="15000"/>
                  </a:schemeClr>
                </a:solidFill>
                <a:latin typeface="VNI-Avo" pitchFamily="2" charset="0"/>
              </a:rPr>
              <a:t>.</a:t>
            </a:r>
            <a:endParaRPr lang="vi-VN" sz="2500" b="1" dirty="0">
              <a:solidFill>
                <a:schemeClr val="tx1">
                  <a:lumMod val="85000"/>
                  <a:lumOff val="15000"/>
                </a:schemeClr>
              </a:solidFill>
            </a:endParaRPr>
          </a:p>
        </p:txBody>
      </p:sp>
      <p:cxnSp>
        <p:nvCxnSpPr>
          <p:cNvPr id="3" name="Straight Connector 2"/>
          <p:cNvCxnSpPr/>
          <p:nvPr/>
        </p:nvCxnSpPr>
        <p:spPr bwMode="auto">
          <a:xfrm>
            <a:off x="2657273" y="4114800"/>
            <a:ext cx="695527"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bwMode="auto">
          <a:xfrm>
            <a:off x="304800" y="4724400"/>
            <a:ext cx="8382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406870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932290" cy="2977738"/>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vaøng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öôm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nhö</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maät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traûi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khaép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saân</a:t>
            </a:r>
            <a:r>
              <a:rPr lang="en-US" sz="2500" b="1">
                <a:solidFill>
                  <a:srgbClr val="000000">
                    <a:lumMod val="85000"/>
                    <a:lumOff val="15000"/>
                  </a:srgbClr>
                </a:solidFill>
                <a:latin typeface="VNI-Avo" pitchFamily="2" charset="0"/>
              </a:rPr>
              <a:t>.    Chuù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möôùp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thaûnh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thôi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söôûi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beân</a:t>
            </a:r>
            <a:r>
              <a:rPr lang="en-US" sz="2500" b="1" dirty="0">
                <a:solidFill>
                  <a:srgbClr val="000000">
                    <a:lumMod val="85000"/>
                    <a:lumOff val="15000"/>
                  </a:srgbClr>
                </a:solidFill>
                <a:latin typeface="VNI-Avo" pitchFamily="2" charset="0"/>
              </a:rPr>
              <a:t> </a:t>
            </a:r>
            <a:r>
              <a:rPr lang="en-US" sz="2500" b="1" err="1">
                <a:solidFill>
                  <a:srgbClr val="000000">
                    <a:lumMod val="85000"/>
                    <a:lumOff val="15000"/>
                  </a:srgbClr>
                </a:solidFill>
                <a:latin typeface="VNI-Avo" pitchFamily="2" charset="0"/>
              </a:rPr>
              <a:t>theàm</a:t>
            </a:r>
            <a:r>
              <a:rPr lang="en-US" sz="2500" b="1">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Maét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lim</a:t>
            </a:r>
            <a:r>
              <a:rPr lang="en-US" sz="2500" b="1" dirty="0">
                <a:solidFill>
                  <a:srgbClr val="000000">
                    <a:lumMod val="85000"/>
                    <a:lumOff val="15000"/>
                  </a:srgbClr>
                </a:solidFill>
                <a:latin typeface="VNI-Avo" pitchFamily="2" charset="0"/>
              </a:rPr>
              <a:t> dim </a:t>
            </a:r>
            <a:r>
              <a:rPr lang="en-US" sz="2500" b="1" dirty="0" err="1">
                <a:solidFill>
                  <a:srgbClr val="000000">
                    <a:lumMod val="85000"/>
                    <a:lumOff val="15000"/>
                  </a:srgbClr>
                </a:solidFill>
                <a:latin typeface="VNI-Avo" pitchFamily="2" charset="0"/>
              </a:rPr>
              <a:t>ra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ñieàu</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thích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thuù</a:t>
            </a:r>
            <a:r>
              <a:rPr lang="en-US" sz="2500" b="1">
                <a:solidFill>
                  <a:srgbClr val="000000">
                    <a:lumMod val="85000"/>
                    <a:lumOff val="15000"/>
                  </a:srgbClr>
                </a:solidFill>
                <a:latin typeface="VNI-Avo" pitchFamily="2" charset="0"/>
              </a:rPr>
              <a:t>.   Maáy </a:t>
            </a:r>
            <a:r>
              <a:rPr lang="en-US" sz="2500" b="1" dirty="0" err="1">
                <a:solidFill>
                  <a:srgbClr val="000000">
                    <a:lumMod val="85000"/>
                    <a:lumOff val="15000"/>
                  </a:srgbClr>
                </a:solidFill>
                <a:latin typeface="VNI-Avo" pitchFamily="2" charset="0"/>
              </a:rPr>
              <a:t>sôïi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ria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meùp</a:t>
            </a:r>
            <a:r>
              <a:rPr lang="en-US" sz="2500" b="1" dirty="0">
                <a:solidFill>
                  <a:srgbClr val="000000">
                    <a:lumMod val="85000"/>
                    <a:lumOff val="15000"/>
                  </a:srgbClr>
                </a:solidFill>
                <a:latin typeface="VNI-Avo" pitchFamily="2" charset="0"/>
              </a:rPr>
              <a:t> rung </a:t>
            </a:r>
            <a:r>
              <a:rPr lang="en-US" sz="2500" b="1" dirty="0" err="1">
                <a:solidFill>
                  <a:srgbClr val="000000">
                    <a:lumMod val="85000"/>
                    <a:lumOff val="15000"/>
                  </a:srgbClr>
                </a:solidFill>
                <a:latin typeface="VNI-Avo" pitchFamily="2" charset="0"/>
              </a:rPr>
              <a:t>rinh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Ñöøng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thaáy</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ta hay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daøi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maø</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nghó</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löôøi</a:t>
            </a:r>
            <a:r>
              <a:rPr lang="en-US" sz="2500" b="1">
                <a:solidFill>
                  <a:srgbClr val="000000">
                    <a:lumMod val="85000"/>
                    <a:lumOff val="15000"/>
                  </a:srgbClr>
                </a:solidFill>
                <a:latin typeface="VNI-Avo" pitchFamily="2" charset="0"/>
              </a:rPr>
              <a:t>.   Söôûi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giuùp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deûo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dai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hôn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ñaáy</a:t>
            </a:r>
            <a:r>
              <a:rPr lang="en-US" sz="2500" b="1" dirty="0">
                <a:solidFill>
                  <a:srgbClr val="000000">
                    <a:lumMod val="85000"/>
                    <a:lumOff val="15000"/>
                  </a:srgbClr>
                </a:solidFill>
                <a:latin typeface="VNI-Avo" pitchFamily="2" charset="0"/>
              </a:rPr>
              <a:t>.</a:t>
            </a:r>
            <a:endParaRPr lang="vi-VN" sz="2500" b="1" dirty="0">
              <a:solidFill>
                <a:srgbClr val="000000">
                  <a:lumMod val="85000"/>
                  <a:lumOff val="15000"/>
                </a:srgbClr>
              </a:solidFill>
            </a:endParaRPr>
          </a:p>
        </p:txBody>
      </p:sp>
      <p:sp>
        <p:nvSpPr>
          <p:cNvPr id="3" name="Oval 6">
            <a:extLst>
              <a:ext uri="{FF2B5EF4-FFF2-40B4-BE49-F238E27FC236}">
                <a16:creationId xmlns:a16="http://schemas.microsoft.com/office/drawing/2014/main" id="{950E0BF1-BF56-4983-BA03-2C0DE1D5B421}"/>
              </a:ext>
            </a:extLst>
          </p:cNvPr>
          <p:cNvSpPr/>
          <p:nvPr/>
        </p:nvSpPr>
        <p:spPr>
          <a:xfrm>
            <a:off x="381000" y="1371600"/>
            <a:ext cx="365760" cy="342900"/>
          </a:xfrm>
          <a:prstGeom prst="ellipse">
            <a:avLst/>
          </a:prstGeom>
          <a:solidFill>
            <a:srgbClr val="FF0000"/>
          </a:solidFill>
          <a:ln w="1270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Arial-SGK-TV" pitchFamily="2" charset="0"/>
                <a:ea typeface="+mn-ea"/>
                <a:cs typeface="Arial-SGK-TV" pitchFamily="2" charset="0"/>
              </a:rPr>
              <a:t>1</a:t>
            </a:r>
          </a:p>
        </p:txBody>
      </p:sp>
      <p:cxnSp>
        <p:nvCxnSpPr>
          <p:cNvPr id="4" name="Straight Connector 3"/>
          <p:cNvCxnSpPr/>
          <p:nvPr/>
        </p:nvCxnSpPr>
        <p:spPr bwMode="auto">
          <a:xfrm flipH="1">
            <a:off x="7086600" y="1572986"/>
            <a:ext cx="152400" cy="3810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5" name="Oval 6">
            <a:extLst>
              <a:ext uri="{FF2B5EF4-FFF2-40B4-BE49-F238E27FC236}">
                <a16:creationId xmlns:a16="http://schemas.microsoft.com/office/drawing/2014/main" id="{F50D427E-72E0-40DC-BACB-20201748AD9D}"/>
              </a:ext>
            </a:extLst>
          </p:cNvPr>
          <p:cNvSpPr/>
          <p:nvPr/>
        </p:nvSpPr>
        <p:spPr>
          <a:xfrm>
            <a:off x="7239000" y="1371600"/>
            <a:ext cx="312964" cy="342900"/>
          </a:xfrm>
          <a:prstGeom prst="ellipse">
            <a:avLst/>
          </a:prstGeom>
          <a:solidFill>
            <a:srgbClr val="FF0000"/>
          </a:solidFill>
          <a:ln w="1270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Arial-SGK-TV" pitchFamily="2" charset="0"/>
                <a:ea typeface="+mn-ea"/>
                <a:cs typeface="Arial-SGK-TV" pitchFamily="2" charset="0"/>
              </a:rPr>
              <a:t>2</a:t>
            </a:r>
          </a:p>
        </p:txBody>
      </p:sp>
      <p:cxnSp>
        <p:nvCxnSpPr>
          <p:cNvPr id="6" name="Straight Connector 5"/>
          <p:cNvCxnSpPr/>
          <p:nvPr/>
        </p:nvCxnSpPr>
        <p:spPr bwMode="auto">
          <a:xfrm flipH="1">
            <a:off x="7255329" y="2133600"/>
            <a:ext cx="152400" cy="3810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bwMode="auto">
          <a:xfrm flipH="1">
            <a:off x="4267200" y="2725791"/>
            <a:ext cx="152400" cy="3810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 name="Oval 6">
            <a:extLst>
              <a:ext uri="{FF2B5EF4-FFF2-40B4-BE49-F238E27FC236}">
                <a16:creationId xmlns:a16="http://schemas.microsoft.com/office/drawing/2014/main" id="{18315444-C212-4737-8000-A55002DAF7D7}"/>
              </a:ext>
            </a:extLst>
          </p:cNvPr>
          <p:cNvSpPr/>
          <p:nvPr/>
        </p:nvSpPr>
        <p:spPr>
          <a:xfrm>
            <a:off x="7407729" y="2057400"/>
            <a:ext cx="288471" cy="308610"/>
          </a:xfrm>
          <a:prstGeom prst="ellipse">
            <a:avLst/>
          </a:prstGeom>
          <a:solidFill>
            <a:srgbClr val="FF0000"/>
          </a:solidFill>
          <a:ln w="1270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Arial-SGK-TV" pitchFamily="2" charset="0"/>
                <a:ea typeface="+mn-ea"/>
                <a:cs typeface="Arial-SGK-TV" pitchFamily="2" charset="0"/>
              </a:rPr>
              <a:t>3</a:t>
            </a:r>
          </a:p>
        </p:txBody>
      </p:sp>
      <p:cxnSp>
        <p:nvCxnSpPr>
          <p:cNvPr id="11" name="Straight Connector 10"/>
          <p:cNvCxnSpPr/>
          <p:nvPr/>
        </p:nvCxnSpPr>
        <p:spPr bwMode="auto">
          <a:xfrm flipH="1">
            <a:off x="8954589" y="2746169"/>
            <a:ext cx="152400" cy="3810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2" name="Oval 6">
            <a:extLst>
              <a:ext uri="{FF2B5EF4-FFF2-40B4-BE49-F238E27FC236}">
                <a16:creationId xmlns:a16="http://schemas.microsoft.com/office/drawing/2014/main" id="{A8303117-185A-4FEE-BF3B-CF76D9B69173}"/>
              </a:ext>
            </a:extLst>
          </p:cNvPr>
          <p:cNvSpPr/>
          <p:nvPr/>
        </p:nvSpPr>
        <p:spPr>
          <a:xfrm flipH="1">
            <a:off x="4419600" y="2465977"/>
            <a:ext cx="311757" cy="409493"/>
          </a:xfrm>
          <a:prstGeom prst="ellipse">
            <a:avLst/>
          </a:prstGeom>
          <a:solidFill>
            <a:srgbClr val="FF0000"/>
          </a:solidFill>
          <a:ln w="12700" cap="flat" cmpd="sng" algn="ctr">
            <a:solidFill>
              <a:srgbClr val="A5B59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Arial-SGK-TV" pitchFamily="2" charset="0"/>
                <a:ea typeface="+mn-ea"/>
                <a:cs typeface="Arial-SGK-TV" pitchFamily="2" charset="0"/>
              </a:rPr>
              <a:t>4</a:t>
            </a:r>
          </a:p>
        </p:txBody>
      </p:sp>
      <p:cxnSp>
        <p:nvCxnSpPr>
          <p:cNvPr id="13" name="Straight Connector 12"/>
          <p:cNvCxnSpPr/>
          <p:nvPr/>
        </p:nvCxnSpPr>
        <p:spPr bwMode="auto">
          <a:xfrm flipH="1">
            <a:off x="8001000" y="3303930"/>
            <a:ext cx="152400" cy="3810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4" name="Oval 13">
            <a:extLst>
              <a:ext uri="{FF2B5EF4-FFF2-40B4-BE49-F238E27FC236}">
                <a16:creationId xmlns:a16="http://schemas.microsoft.com/office/drawing/2014/main" id="{AD6BF07C-6232-43FF-93B7-42A97E8B093E}"/>
              </a:ext>
            </a:extLst>
          </p:cNvPr>
          <p:cNvSpPr/>
          <p:nvPr/>
        </p:nvSpPr>
        <p:spPr>
          <a:xfrm flipH="1">
            <a:off x="13606" y="3106791"/>
            <a:ext cx="300667" cy="3876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SGK-TV" pitchFamily="2" charset="0"/>
                <a:cs typeface="Arial-SGK-TV" pitchFamily="2" charset="0"/>
              </a:rPr>
              <a:t>5</a:t>
            </a:r>
          </a:p>
        </p:txBody>
      </p:sp>
      <p:cxnSp>
        <p:nvCxnSpPr>
          <p:cNvPr id="16" name="Straight Connector 15"/>
          <p:cNvCxnSpPr/>
          <p:nvPr/>
        </p:nvCxnSpPr>
        <p:spPr bwMode="auto">
          <a:xfrm flipH="1">
            <a:off x="5486400" y="4014107"/>
            <a:ext cx="152400" cy="38100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7" name="Oval 16">
            <a:extLst>
              <a:ext uri="{FF2B5EF4-FFF2-40B4-BE49-F238E27FC236}">
                <a16:creationId xmlns:a16="http://schemas.microsoft.com/office/drawing/2014/main" id="{AD6BF07C-6232-43FF-93B7-42A97E8B093E}"/>
              </a:ext>
            </a:extLst>
          </p:cNvPr>
          <p:cNvSpPr/>
          <p:nvPr/>
        </p:nvSpPr>
        <p:spPr>
          <a:xfrm flipH="1">
            <a:off x="8153400" y="3048000"/>
            <a:ext cx="378021" cy="3876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SGK-TV" pitchFamily="2" charset="0"/>
                <a:cs typeface="Arial-SGK-TV" pitchFamily="2" charset="0"/>
              </a:rPr>
              <a:t>6</a:t>
            </a:r>
          </a:p>
        </p:txBody>
      </p:sp>
    </p:spTree>
    <p:extLst>
      <p:ext uri="{BB962C8B-B14F-4D97-AF65-F5344CB8AC3E}">
        <p14:creationId xmlns:p14="http://schemas.microsoft.com/office/powerpoint/2010/main" val="605036661"/>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2"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773405" cy="596061"/>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FF0000"/>
                </a:solidFill>
                <a:latin typeface="VNI-Avo" pitchFamily="2" charset="0"/>
              </a:rPr>
              <a:t>Naéng</a:t>
            </a:r>
            <a:r>
              <a:rPr lang="en-US" sz="2500" b="1" dirty="0">
                <a:solidFill>
                  <a:srgbClr val="FF0000"/>
                </a:solidFill>
                <a:latin typeface="VNI-Avo" pitchFamily="2" charset="0"/>
              </a:rPr>
              <a:t> </a:t>
            </a:r>
            <a:r>
              <a:rPr lang="en-US" sz="2500" b="1" dirty="0" err="1">
                <a:solidFill>
                  <a:srgbClr val="FF0000"/>
                </a:solidFill>
                <a:latin typeface="VNI-Avo" pitchFamily="2" charset="0"/>
              </a:rPr>
              <a:t>vaøng</a:t>
            </a:r>
            <a:r>
              <a:rPr lang="en-US" sz="2500" b="1" dirty="0">
                <a:solidFill>
                  <a:srgbClr val="FF0000"/>
                </a:solidFill>
                <a:latin typeface="VNI-Avo" pitchFamily="2" charset="0"/>
              </a:rPr>
              <a:t> </a:t>
            </a:r>
            <a:r>
              <a:rPr lang="en-US" sz="2500" b="1" dirty="0" err="1">
                <a:solidFill>
                  <a:srgbClr val="FF0000"/>
                </a:solidFill>
                <a:latin typeface="VNI-Avo" pitchFamily="2" charset="0"/>
              </a:rPr>
              <a:t>öôm</a:t>
            </a:r>
            <a:r>
              <a:rPr lang="en-US" sz="2500" b="1" dirty="0">
                <a:solidFill>
                  <a:srgbClr val="FF0000"/>
                </a:solidFill>
                <a:latin typeface="VNI-Avo" pitchFamily="2" charset="0"/>
              </a:rPr>
              <a:t> </a:t>
            </a:r>
            <a:r>
              <a:rPr lang="en-US" sz="2500" b="1" dirty="0" err="1">
                <a:solidFill>
                  <a:srgbClr val="FF0000"/>
                </a:solidFill>
                <a:latin typeface="VNI-Avo" pitchFamily="2" charset="0"/>
              </a:rPr>
              <a:t>nhö</a:t>
            </a:r>
            <a:r>
              <a:rPr lang="en-US" sz="2500" b="1" dirty="0">
                <a:solidFill>
                  <a:srgbClr val="FF0000"/>
                </a:solidFill>
                <a:latin typeface="VNI-Avo" pitchFamily="2" charset="0"/>
              </a:rPr>
              <a:t> </a:t>
            </a:r>
            <a:r>
              <a:rPr lang="en-US" sz="2500" b="1" dirty="0" err="1">
                <a:solidFill>
                  <a:srgbClr val="FF0000"/>
                </a:solidFill>
                <a:latin typeface="VNI-Avo" pitchFamily="2" charset="0"/>
              </a:rPr>
              <a:t>maät</a:t>
            </a:r>
            <a:r>
              <a:rPr lang="en-US" sz="2500" b="1" dirty="0">
                <a:solidFill>
                  <a:srgbClr val="FF0000"/>
                </a:solidFill>
                <a:latin typeface="VNI-Avo" pitchFamily="2" charset="0"/>
              </a:rPr>
              <a:t> </a:t>
            </a:r>
            <a:r>
              <a:rPr lang="en-US" sz="2500" b="1" dirty="0" err="1">
                <a:solidFill>
                  <a:srgbClr val="FF0000"/>
                </a:solidFill>
                <a:latin typeface="VNI-Avo" pitchFamily="2" charset="0"/>
              </a:rPr>
              <a:t>traûi</a:t>
            </a:r>
            <a:r>
              <a:rPr lang="en-US" sz="2500" b="1" dirty="0">
                <a:solidFill>
                  <a:srgbClr val="FF0000"/>
                </a:solidFill>
                <a:latin typeface="VNI-Avo" pitchFamily="2" charset="0"/>
              </a:rPr>
              <a:t> </a:t>
            </a:r>
            <a:r>
              <a:rPr lang="en-US" sz="2500" b="1" dirty="0" err="1">
                <a:solidFill>
                  <a:srgbClr val="FF0000"/>
                </a:solidFill>
                <a:latin typeface="VNI-Avo" pitchFamily="2" charset="0"/>
              </a:rPr>
              <a:t>khaép</a:t>
            </a:r>
            <a:r>
              <a:rPr lang="en-US" sz="2500" b="1" dirty="0">
                <a:solidFill>
                  <a:srgbClr val="FF0000"/>
                </a:solidFill>
                <a:latin typeface="VNI-Avo" pitchFamily="2" charset="0"/>
              </a:rPr>
              <a:t> </a:t>
            </a:r>
            <a:r>
              <a:rPr lang="en-US" sz="2500" b="1" dirty="0" err="1">
                <a:solidFill>
                  <a:srgbClr val="FF0000"/>
                </a:solidFill>
                <a:latin typeface="VNI-Avo" pitchFamily="2" charset="0"/>
              </a:rPr>
              <a:t>saân</a:t>
            </a:r>
            <a:r>
              <a:rPr lang="en-US" sz="2500" b="1">
                <a:solidFill>
                  <a:srgbClr val="FF0000"/>
                </a:solidFill>
                <a:latin typeface="VNI-Avo" pitchFamily="2" charset="0"/>
              </a:rPr>
              <a:t>. </a:t>
            </a:r>
            <a:endParaRPr lang="vi-VN" sz="2500" b="1" dirty="0">
              <a:solidFill>
                <a:srgbClr val="FF0000"/>
              </a:solidFill>
            </a:endParaRPr>
          </a:p>
        </p:txBody>
      </p:sp>
    </p:spTree>
    <p:extLst>
      <p:ext uri="{BB962C8B-B14F-4D97-AF65-F5344CB8AC3E}">
        <p14:creationId xmlns:p14="http://schemas.microsoft.com/office/powerpoint/2010/main" val="605036661"/>
      </p:ext>
    </p:extLst>
  </p:cSld>
  <p:clrMapOvr>
    <a:masterClrMapping/>
  </p:clrMapOvr>
  <p:transition advTm="6645"/>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773405" cy="1173655"/>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vaøng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öôm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nhö</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maät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traûi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khaép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saân</a:t>
            </a:r>
            <a:r>
              <a:rPr lang="en-US" sz="2500" b="1" dirty="0">
                <a:solidFill>
                  <a:srgbClr val="000000">
                    <a:lumMod val="85000"/>
                    <a:lumOff val="15000"/>
                  </a:srgbClr>
                </a:solidFill>
                <a:latin typeface="VNI-Avo" pitchFamily="2" charset="0"/>
              </a:rPr>
              <a:t>. </a:t>
            </a:r>
            <a:r>
              <a:rPr lang="en-US" sz="2500" b="1" dirty="0" err="1">
                <a:solidFill>
                  <a:srgbClr val="FF0000"/>
                </a:solidFill>
                <a:latin typeface="VNI-Avo" pitchFamily="2" charset="0"/>
              </a:rPr>
              <a:t>Chuù</a:t>
            </a:r>
            <a:r>
              <a:rPr lang="en-US" sz="2500" b="1" dirty="0">
                <a:solidFill>
                  <a:srgbClr val="FF0000"/>
                </a:solidFill>
                <a:latin typeface="VNI-Avo" pitchFamily="2" charset="0"/>
              </a:rPr>
              <a:t> </a:t>
            </a:r>
            <a:r>
              <a:rPr lang="en-US" sz="2500" b="1" dirty="0" err="1">
                <a:solidFill>
                  <a:srgbClr val="FF0000"/>
                </a:solidFill>
                <a:latin typeface="VNI-Avo" pitchFamily="2" charset="0"/>
              </a:rPr>
              <a:t>meøo</a:t>
            </a:r>
            <a:r>
              <a:rPr lang="en-US" sz="2500" b="1" dirty="0">
                <a:solidFill>
                  <a:srgbClr val="FF0000"/>
                </a:solidFill>
                <a:latin typeface="VNI-Avo" pitchFamily="2" charset="0"/>
              </a:rPr>
              <a:t> </a:t>
            </a:r>
            <a:r>
              <a:rPr lang="en-US" sz="2500" b="1" dirty="0" err="1">
                <a:solidFill>
                  <a:srgbClr val="FF0000"/>
                </a:solidFill>
                <a:latin typeface="VNI-Avo" pitchFamily="2" charset="0"/>
              </a:rPr>
              <a:t>möôùp</a:t>
            </a:r>
            <a:r>
              <a:rPr lang="en-US" sz="2500" b="1" dirty="0">
                <a:solidFill>
                  <a:srgbClr val="FF0000"/>
                </a:solidFill>
                <a:latin typeface="VNI-Avo" pitchFamily="2" charset="0"/>
              </a:rPr>
              <a:t> </a:t>
            </a:r>
            <a:r>
              <a:rPr lang="en-US" sz="2500" b="1" dirty="0" err="1">
                <a:solidFill>
                  <a:srgbClr val="FF0000"/>
                </a:solidFill>
                <a:latin typeface="VNI-Avo" pitchFamily="2" charset="0"/>
              </a:rPr>
              <a:t>thaûnh</a:t>
            </a:r>
            <a:r>
              <a:rPr lang="en-US" sz="2500" b="1" dirty="0">
                <a:solidFill>
                  <a:srgbClr val="FF0000"/>
                </a:solidFill>
                <a:latin typeface="VNI-Avo" pitchFamily="2" charset="0"/>
              </a:rPr>
              <a:t> </a:t>
            </a:r>
            <a:r>
              <a:rPr lang="en-US" sz="2500" b="1" dirty="0" err="1">
                <a:solidFill>
                  <a:srgbClr val="FF0000"/>
                </a:solidFill>
                <a:latin typeface="VNI-Avo" pitchFamily="2" charset="0"/>
              </a:rPr>
              <a:t>thôi</a:t>
            </a:r>
            <a:r>
              <a:rPr lang="en-US" sz="2500" b="1" dirty="0">
                <a:solidFill>
                  <a:srgbClr val="FF0000"/>
                </a:solidFill>
                <a:latin typeface="VNI-Avo" pitchFamily="2" charset="0"/>
              </a:rPr>
              <a:t> </a:t>
            </a:r>
            <a:r>
              <a:rPr lang="en-US" sz="2500" b="1" dirty="0" err="1">
                <a:solidFill>
                  <a:srgbClr val="FF0000"/>
                </a:solidFill>
                <a:latin typeface="VNI-Avo" pitchFamily="2" charset="0"/>
              </a:rPr>
              <a:t>naèm</a:t>
            </a:r>
            <a:r>
              <a:rPr lang="en-US" sz="2500" b="1" dirty="0">
                <a:solidFill>
                  <a:srgbClr val="FF0000"/>
                </a:solidFill>
                <a:latin typeface="VNI-Avo" pitchFamily="2" charset="0"/>
              </a:rPr>
              <a:t> </a:t>
            </a:r>
            <a:r>
              <a:rPr lang="en-US" sz="2500" b="1" dirty="0" err="1">
                <a:solidFill>
                  <a:srgbClr val="FF0000"/>
                </a:solidFill>
                <a:latin typeface="VNI-Avo" pitchFamily="2" charset="0"/>
              </a:rPr>
              <a:t>söôûi</a:t>
            </a:r>
            <a:r>
              <a:rPr lang="en-US" sz="2500" b="1" dirty="0">
                <a:solidFill>
                  <a:srgbClr val="FF0000"/>
                </a:solidFill>
                <a:latin typeface="VNI-Avo" pitchFamily="2" charset="0"/>
              </a:rPr>
              <a:t> </a:t>
            </a:r>
            <a:r>
              <a:rPr lang="en-US" sz="2500" b="1" dirty="0" err="1">
                <a:solidFill>
                  <a:srgbClr val="FF0000"/>
                </a:solidFill>
                <a:latin typeface="VNI-Avo" pitchFamily="2" charset="0"/>
              </a:rPr>
              <a:t>naéng</a:t>
            </a:r>
            <a:r>
              <a:rPr lang="en-US" sz="2500" b="1" dirty="0">
                <a:solidFill>
                  <a:srgbClr val="FF0000"/>
                </a:solidFill>
                <a:latin typeface="VNI-Avo" pitchFamily="2" charset="0"/>
              </a:rPr>
              <a:t> </a:t>
            </a:r>
            <a:r>
              <a:rPr lang="en-US" sz="2500" b="1" dirty="0" err="1">
                <a:solidFill>
                  <a:srgbClr val="FF0000"/>
                </a:solidFill>
                <a:latin typeface="VNI-Avo" pitchFamily="2" charset="0"/>
              </a:rPr>
              <a:t>beân</a:t>
            </a:r>
            <a:r>
              <a:rPr lang="en-US" sz="2500" b="1" dirty="0">
                <a:solidFill>
                  <a:srgbClr val="FF0000"/>
                </a:solidFill>
                <a:latin typeface="VNI-Avo" pitchFamily="2" charset="0"/>
              </a:rPr>
              <a:t> </a:t>
            </a:r>
            <a:r>
              <a:rPr lang="en-US" sz="2500" b="1" dirty="0" err="1">
                <a:solidFill>
                  <a:srgbClr val="FF0000"/>
                </a:solidFill>
                <a:latin typeface="VNI-Avo" pitchFamily="2" charset="0"/>
              </a:rPr>
              <a:t>theàm</a:t>
            </a:r>
            <a:r>
              <a:rPr lang="en-US" sz="2500" b="1">
                <a:solidFill>
                  <a:srgbClr val="FF0000"/>
                </a:solidFill>
                <a:latin typeface="VNI-Avo" pitchFamily="2" charset="0"/>
              </a:rPr>
              <a:t>. </a:t>
            </a:r>
            <a:endParaRPr lang="vi-VN" sz="2500" b="1" dirty="0">
              <a:solidFill>
                <a:srgbClr val="FF0000"/>
              </a:solidFill>
            </a:endParaRPr>
          </a:p>
        </p:txBody>
      </p:sp>
    </p:spTree>
    <p:extLst>
      <p:ext uri="{BB962C8B-B14F-4D97-AF65-F5344CB8AC3E}">
        <p14:creationId xmlns:p14="http://schemas.microsoft.com/office/powerpoint/2010/main" val="605036661"/>
      </p:ext>
    </p:extLst>
  </p:cSld>
  <p:clrMapOvr>
    <a:masterClrMapping/>
  </p:clrMapOvr>
  <p:transition advTm="6645"/>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773405" cy="1750736"/>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vaøng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öôm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nhö</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maät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traûi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khaép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saân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möôùp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thaûnh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thôi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söôûi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beân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theàm</a:t>
            </a:r>
            <a:r>
              <a:rPr lang="en-US" sz="2500" b="1" dirty="0">
                <a:solidFill>
                  <a:srgbClr val="000000">
                    <a:lumMod val="85000"/>
                    <a:lumOff val="15000"/>
                  </a:srgbClr>
                </a:solidFill>
                <a:latin typeface="VNI-Avo" pitchFamily="2" charset="0"/>
              </a:rPr>
              <a:t>. </a:t>
            </a:r>
            <a:r>
              <a:rPr lang="en-US" sz="2500" b="1" dirty="0" err="1">
                <a:solidFill>
                  <a:srgbClr val="FF0000"/>
                </a:solidFill>
                <a:latin typeface="VNI-Avo" pitchFamily="2" charset="0"/>
              </a:rPr>
              <a:t>Maét</a:t>
            </a:r>
            <a:r>
              <a:rPr lang="en-US" sz="2500" b="1" dirty="0">
                <a:solidFill>
                  <a:srgbClr val="FF0000"/>
                </a:solidFill>
                <a:latin typeface="VNI-Avo" pitchFamily="2" charset="0"/>
              </a:rPr>
              <a:t> </a:t>
            </a:r>
            <a:r>
              <a:rPr lang="en-US" sz="2500" b="1" dirty="0" err="1">
                <a:solidFill>
                  <a:srgbClr val="FF0000"/>
                </a:solidFill>
                <a:latin typeface="VNI-Avo" pitchFamily="2" charset="0"/>
              </a:rPr>
              <a:t>chuù</a:t>
            </a:r>
            <a:r>
              <a:rPr lang="en-US" sz="2500" b="1" dirty="0">
                <a:solidFill>
                  <a:srgbClr val="FF0000"/>
                </a:solidFill>
                <a:latin typeface="VNI-Avo" pitchFamily="2" charset="0"/>
              </a:rPr>
              <a:t> </a:t>
            </a:r>
            <a:r>
              <a:rPr lang="en-US" sz="2500" b="1" dirty="0" err="1">
                <a:solidFill>
                  <a:srgbClr val="FF0000"/>
                </a:solidFill>
                <a:latin typeface="VNI-Avo" pitchFamily="2" charset="0"/>
              </a:rPr>
              <a:t>lim</a:t>
            </a:r>
            <a:r>
              <a:rPr lang="en-US" sz="2500" b="1" dirty="0">
                <a:solidFill>
                  <a:srgbClr val="FF0000"/>
                </a:solidFill>
                <a:latin typeface="VNI-Avo" pitchFamily="2" charset="0"/>
              </a:rPr>
              <a:t> dim </a:t>
            </a:r>
            <a:r>
              <a:rPr lang="en-US" sz="2500" b="1" dirty="0" err="1">
                <a:solidFill>
                  <a:srgbClr val="FF0000"/>
                </a:solidFill>
                <a:latin typeface="VNI-Avo" pitchFamily="2" charset="0"/>
              </a:rPr>
              <a:t>ra</a:t>
            </a:r>
            <a:r>
              <a:rPr lang="en-US" sz="2500" b="1" dirty="0">
                <a:solidFill>
                  <a:srgbClr val="FF0000"/>
                </a:solidFill>
                <a:latin typeface="VNI-Avo" pitchFamily="2" charset="0"/>
              </a:rPr>
              <a:t> </a:t>
            </a:r>
            <a:r>
              <a:rPr lang="en-US" sz="2500" b="1" dirty="0" err="1">
                <a:solidFill>
                  <a:srgbClr val="FF0000"/>
                </a:solidFill>
                <a:latin typeface="VNI-Avo" pitchFamily="2" charset="0"/>
              </a:rPr>
              <a:t>ñieàu</a:t>
            </a:r>
            <a:r>
              <a:rPr lang="en-US" sz="2500" b="1" dirty="0">
                <a:solidFill>
                  <a:srgbClr val="FF0000"/>
                </a:solidFill>
                <a:latin typeface="VNI-Avo" pitchFamily="2" charset="0"/>
              </a:rPr>
              <a:t> </a:t>
            </a:r>
            <a:r>
              <a:rPr lang="en-US" sz="2500" b="1" dirty="0" err="1">
                <a:solidFill>
                  <a:srgbClr val="FF0000"/>
                </a:solidFill>
                <a:latin typeface="VNI-Avo" pitchFamily="2" charset="0"/>
              </a:rPr>
              <a:t>thích</a:t>
            </a:r>
            <a:r>
              <a:rPr lang="en-US" sz="2500" b="1" dirty="0">
                <a:solidFill>
                  <a:srgbClr val="FF0000"/>
                </a:solidFill>
                <a:latin typeface="VNI-Avo" pitchFamily="2" charset="0"/>
              </a:rPr>
              <a:t> </a:t>
            </a:r>
            <a:r>
              <a:rPr lang="en-US" sz="2500" b="1" dirty="0" err="1">
                <a:solidFill>
                  <a:srgbClr val="FF0000"/>
                </a:solidFill>
                <a:latin typeface="VNI-Avo" pitchFamily="2" charset="0"/>
              </a:rPr>
              <a:t>thuù</a:t>
            </a:r>
            <a:r>
              <a:rPr lang="en-US" sz="2500" b="1">
                <a:solidFill>
                  <a:srgbClr val="FF0000"/>
                </a:solidFill>
                <a:latin typeface="VNI-Avo" pitchFamily="2" charset="0"/>
              </a:rPr>
              <a:t>. </a:t>
            </a:r>
            <a:endParaRPr lang="vi-VN" sz="2500" b="1" dirty="0">
              <a:solidFill>
                <a:srgbClr val="FF0000"/>
              </a:solidFill>
            </a:endParaRPr>
          </a:p>
        </p:txBody>
      </p:sp>
    </p:spTree>
    <p:extLst>
      <p:ext uri="{BB962C8B-B14F-4D97-AF65-F5344CB8AC3E}">
        <p14:creationId xmlns:p14="http://schemas.microsoft.com/office/powerpoint/2010/main" val="605036661"/>
      </p:ext>
    </p:extLst>
  </p:cSld>
  <p:clrMapOvr>
    <a:masterClrMapping/>
  </p:clrMapOvr>
  <p:transition advTm="664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773405" cy="1750736"/>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vaøng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öôm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nhö</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maät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traûi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khaép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saân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möôùp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thaûnh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thôi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söôûi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beân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theàm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Maét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lim</a:t>
            </a:r>
            <a:r>
              <a:rPr lang="en-US" sz="2500" b="1" dirty="0">
                <a:solidFill>
                  <a:srgbClr val="000000">
                    <a:lumMod val="85000"/>
                    <a:lumOff val="15000"/>
                  </a:srgbClr>
                </a:solidFill>
                <a:latin typeface="VNI-Avo" pitchFamily="2" charset="0"/>
              </a:rPr>
              <a:t> dim </a:t>
            </a:r>
            <a:r>
              <a:rPr lang="en-US" sz="2500" b="1" dirty="0" err="1">
                <a:solidFill>
                  <a:srgbClr val="000000">
                    <a:lumMod val="85000"/>
                    <a:lumOff val="15000"/>
                  </a:srgbClr>
                </a:solidFill>
                <a:latin typeface="VNI-Avo" pitchFamily="2" charset="0"/>
              </a:rPr>
              <a:t>ra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ñieàu</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thích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thuù</a:t>
            </a:r>
            <a:r>
              <a:rPr lang="en-US" sz="2500" b="1" dirty="0">
                <a:solidFill>
                  <a:srgbClr val="000000">
                    <a:lumMod val="85000"/>
                    <a:lumOff val="15000"/>
                  </a:srgbClr>
                </a:solidFill>
                <a:latin typeface="VNI-Avo" pitchFamily="2" charset="0"/>
              </a:rPr>
              <a:t>. </a:t>
            </a:r>
            <a:r>
              <a:rPr lang="en-US" sz="2500" b="1" dirty="0" err="1">
                <a:solidFill>
                  <a:srgbClr val="FF0000"/>
                </a:solidFill>
                <a:latin typeface="VNI-Avo" pitchFamily="2" charset="0"/>
              </a:rPr>
              <a:t>Maáy</a:t>
            </a:r>
            <a:r>
              <a:rPr lang="en-US" sz="2500" b="1" dirty="0">
                <a:solidFill>
                  <a:srgbClr val="FF0000"/>
                </a:solidFill>
                <a:latin typeface="VNI-Avo" pitchFamily="2" charset="0"/>
              </a:rPr>
              <a:t> </a:t>
            </a:r>
            <a:r>
              <a:rPr lang="en-US" sz="2500" b="1" dirty="0" err="1">
                <a:solidFill>
                  <a:srgbClr val="FF0000"/>
                </a:solidFill>
                <a:latin typeface="VNI-Avo" pitchFamily="2" charset="0"/>
              </a:rPr>
              <a:t>sôïi</a:t>
            </a:r>
            <a:r>
              <a:rPr lang="en-US" sz="2500" b="1" dirty="0">
                <a:solidFill>
                  <a:srgbClr val="FF0000"/>
                </a:solidFill>
                <a:latin typeface="VNI-Avo" pitchFamily="2" charset="0"/>
              </a:rPr>
              <a:t> </a:t>
            </a:r>
            <a:r>
              <a:rPr lang="en-US" sz="2500" b="1" dirty="0" err="1">
                <a:solidFill>
                  <a:srgbClr val="FF0000"/>
                </a:solidFill>
                <a:latin typeface="VNI-Avo" pitchFamily="2" charset="0"/>
              </a:rPr>
              <a:t>ria</a:t>
            </a:r>
            <a:r>
              <a:rPr lang="en-US" sz="2500" b="1" dirty="0">
                <a:solidFill>
                  <a:srgbClr val="FF0000"/>
                </a:solidFill>
                <a:latin typeface="VNI-Avo" pitchFamily="2" charset="0"/>
              </a:rPr>
              <a:t> </a:t>
            </a:r>
            <a:r>
              <a:rPr lang="en-US" sz="2500" b="1" dirty="0" err="1">
                <a:solidFill>
                  <a:srgbClr val="FF0000"/>
                </a:solidFill>
                <a:latin typeface="VNI-Avo" pitchFamily="2" charset="0"/>
              </a:rPr>
              <a:t>meùp</a:t>
            </a:r>
            <a:r>
              <a:rPr lang="en-US" sz="2500" b="1" dirty="0">
                <a:solidFill>
                  <a:srgbClr val="FF0000"/>
                </a:solidFill>
                <a:latin typeface="VNI-Avo" pitchFamily="2" charset="0"/>
              </a:rPr>
              <a:t> rung </a:t>
            </a:r>
            <a:r>
              <a:rPr lang="en-US" sz="2500" b="1" dirty="0" err="1">
                <a:solidFill>
                  <a:srgbClr val="FF0000"/>
                </a:solidFill>
                <a:latin typeface="VNI-Avo" pitchFamily="2" charset="0"/>
              </a:rPr>
              <a:t>rinh</a:t>
            </a:r>
            <a:r>
              <a:rPr lang="en-US" sz="2500" b="1">
                <a:solidFill>
                  <a:srgbClr val="FF0000"/>
                </a:solidFill>
                <a:latin typeface="VNI-Avo" pitchFamily="2" charset="0"/>
              </a:rPr>
              <a:t>. </a:t>
            </a:r>
            <a:endParaRPr lang="vi-VN" sz="2500" b="1" dirty="0">
              <a:solidFill>
                <a:srgbClr val="FF0000"/>
              </a:solidFill>
            </a:endParaRPr>
          </a:p>
        </p:txBody>
      </p:sp>
    </p:spTree>
    <p:extLst>
      <p:ext uri="{BB962C8B-B14F-4D97-AF65-F5344CB8AC3E}">
        <p14:creationId xmlns:p14="http://schemas.microsoft.com/office/powerpoint/2010/main" val="605036661"/>
      </p:ext>
    </p:extLst>
  </p:cSld>
  <p:clrMapOvr>
    <a:masterClrMapping/>
  </p:clrMapOvr>
  <p:transition advTm="664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773405" cy="2400657"/>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vaøng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öôm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nhö</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maät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traûi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khaép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saân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möôùp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thaûnh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thôi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söôûi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beân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theàm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Maét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lim</a:t>
            </a:r>
            <a:r>
              <a:rPr lang="en-US" sz="2500" b="1" dirty="0">
                <a:solidFill>
                  <a:srgbClr val="000000">
                    <a:lumMod val="85000"/>
                    <a:lumOff val="15000"/>
                  </a:srgbClr>
                </a:solidFill>
                <a:latin typeface="VNI-Avo" pitchFamily="2" charset="0"/>
              </a:rPr>
              <a:t> dim </a:t>
            </a:r>
            <a:r>
              <a:rPr lang="en-US" sz="2500" b="1" dirty="0" err="1">
                <a:solidFill>
                  <a:srgbClr val="000000">
                    <a:lumMod val="85000"/>
                    <a:lumOff val="15000"/>
                  </a:srgbClr>
                </a:solidFill>
                <a:latin typeface="VNI-Avo" pitchFamily="2" charset="0"/>
              </a:rPr>
              <a:t>ra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ñieàu</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thích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Maáy</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sôïi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ria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meùp</a:t>
            </a:r>
            <a:r>
              <a:rPr lang="en-US" sz="2500" b="1" dirty="0">
                <a:solidFill>
                  <a:srgbClr val="000000">
                    <a:lumMod val="85000"/>
                    <a:lumOff val="15000"/>
                  </a:srgbClr>
                </a:solidFill>
                <a:latin typeface="VNI-Avo" pitchFamily="2" charset="0"/>
              </a:rPr>
              <a:t> rung </a:t>
            </a:r>
            <a:r>
              <a:rPr lang="en-US" sz="2500" b="1" dirty="0" err="1">
                <a:solidFill>
                  <a:srgbClr val="000000">
                    <a:lumMod val="85000"/>
                    <a:lumOff val="15000"/>
                  </a:srgbClr>
                </a:solidFill>
                <a:latin typeface="VNI-Avo" pitchFamily="2" charset="0"/>
              </a:rPr>
              <a:t>rinh</a:t>
            </a:r>
            <a:r>
              <a:rPr lang="en-US" sz="2500" b="1" dirty="0">
                <a:solidFill>
                  <a:srgbClr val="000000">
                    <a:lumMod val="85000"/>
                    <a:lumOff val="15000"/>
                  </a:srgbClr>
                </a:solidFill>
                <a:latin typeface="VNI-Avo" pitchFamily="2" charset="0"/>
              </a:rPr>
              <a:t>. </a:t>
            </a:r>
            <a:r>
              <a:rPr lang="en-US" sz="2500" b="1" dirty="0" err="1">
                <a:solidFill>
                  <a:srgbClr val="FF0000"/>
                </a:solidFill>
                <a:latin typeface="VNI-Avo" pitchFamily="2" charset="0"/>
              </a:rPr>
              <a:t>Ñöøng</a:t>
            </a:r>
            <a:r>
              <a:rPr lang="en-US" sz="2500" b="1" dirty="0">
                <a:solidFill>
                  <a:srgbClr val="FF0000"/>
                </a:solidFill>
                <a:latin typeface="VNI-Avo" pitchFamily="2" charset="0"/>
              </a:rPr>
              <a:t> </a:t>
            </a:r>
            <a:r>
              <a:rPr lang="en-US" sz="2500" b="1" dirty="0" err="1">
                <a:solidFill>
                  <a:srgbClr val="FF0000"/>
                </a:solidFill>
                <a:latin typeface="VNI-Avo" pitchFamily="2" charset="0"/>
              </a:rPr>
              <a:t>thaáy</a:t>
            </a:r>
            <a:r>
              <a:rPr lang="en-US" sz="2500" b="1" dirty="0">
                <a:solidFill>
                  <a:srgbClr val="FF0000"/>
                </a:solidFill>
                <a:latin typeface="VNI-Avo" pitchFamily="2" charset="0"/>
              </a:rPr>
              <a:t> </a:t>
            </a:r>
            <a:r>
              <a:rPr lang="en-US" sz="2500" b="1" dirty="0" err="1">
                <a:solidFill>
                  <a:srgbClr val="FF0000"/>
                </a:solidFill>
                <a:latin typeface="VNI-Avo" pitchFamily="2" charset="0"/>
              </a:rPr>
              <a:t>meøo</a:t>
            </a:r>
            <a:r>
              <a:rPr lang="en-US" sz="2500" b="1" dirty="0">
                <a:solidFill>
                  <a:srgbClr val="FF0000"/>
                </a:solidFill>
                <a:latin typeface="VNI-Avo" pitchFamily="2" charset="0"/>
              </a:rPr>
              <a:t> ta hay </a:t>
            </a:r>
            <a:r>
              <a:rPr lang="en-US" sz="2500" b="1" dirty="0" err="1">
                <a:solidFill>
                  <a:srgbClr val="FF0000"/>
                </a:solidFill>
                <a:latin typeface="VNI-Avo" pitchFamily="2" charset="0"/>
              </a:rPr>
              <a:t>naèm</a:t>
            </a:r>
            <a:r>
              <a:rPr lang="en-US" sz="2500" b="1" dirty="0">
                <a:solidFill>
                  <a:srgbClr val="FF0000"/>
                </a:solidFill>
                <a:latin typeface="VNI-Avo" pitchFamily="2" charset="0"/>
              </a:rPr>
              <a:t> </a:t>
            </a:r>
            <a:r>
              <a:rPr lang="en-US" sz="2500" b="1" dirty="0" err="1">
                <a:solidFill>
                  <a:srgbClr val="FF0000"/>
                </a:solidFill>
                <a:latin typeface="VNI-Avo" pitchFamily="2" charset="0"/>
              </a:rPr>
              <a:t>daøi</a:t>
            </a:r>
            <a:r>
              <a:rPr lang="en-US" sz="2500" b="1" dirty="0">
                <a:solidFill>
                  <a:srgbClr val="FF0000"/>
                </a:solidFill>
                <a:latin typeface="VNI-Avo" pitchFamily="2" charset="0"/>
              </a:rPr>
              <a:t> </a:t>
            </a:r>
            <a:r>
              <a:rPr lang="en-US" sz="2500" b="1" dirty="0" err="1">
                <a:solidFill>
                  <a:srgbClr val="FF0000"/>
                </a:solidFill>
                <a:latin typeface="VNI-Avo" pitchFamily="2" charset="0"/>
              </a:rPr>
              <a:t>maø</a:t>
            </a:r>
            <a:r>
              <a:rPr lang="en-US" sz="2500" b="1" dirty="0">
                <a:solidFill>
                  <a:srgbClr val="FF0000"/>
                </a:solidFill>
                <a:latin typeface="VNI-Avo" pitchFamily="2" charset="0"/>
              </a:rPr>
              <a:t> </a:t>
            </a:r>
            <a:r>
              <a:rPr lang="en-US" sz="2500" b="1" dirty="0" err="1">
                <a:solidFill>
                  <a:srgbClr val="FF0000"/>
                </a:solidFill>
                <a:latin typeface="VNI-Avo" pitchFamily="2" charset="0"/>
              </a:rPr>
              <a:t>nghó</a:t>
            </a:r>
            <a:r>
              <a:rPr lang="en-US" sz="2500" b="1" dirty="0">
                <a:solidFill>
                  <a:srgbClr val="FF0000"/>
                </a:solidFill>
                <a:latin typeface="VNI-Avo" pitchFamily="2" charset="0"/>
              </a:rPr>
              <a:t> </a:t>
            </a:r>
            <a:r>
              <a:rPr lang="en-US" sz="2500" b="1" dirty="0" err="1">
                <a:solidFill>
                  <a:srgbClr val="FF0000"/>
                </a:solidFill>
                <a:latin typeface="VNI-Avo" pitchFamily="2" charset="0"/>
              </a:rPr>
              <a:t>chuù</a:t>
            </a:r>
            <a:r>
              <a:rPr lang="en-US" sz="2500" b="1" dirty="0">
                <a:solidFill>
                  <a:srgbClr val="FF0000"/>
                </a:solidFill>
                <a:latin typeface="VNI-Avo" pitchFamily="2" charset="0"/>
              </a:rPr>
              <a:t> </a:t>
            </a:r>
            <a:r>
              <a:rPr lang="en-US" sz="2500" b="1" dirty="0" err="1">
                <a:solidFill>
                  <a:srgbClr val="FF0000"/>
                </a:solidFill>
                <a:latin typeface="VNI-Avo" pitchFamily="2" charset="0"/>
              </a:rPr>
              <a:t>löôøi</a:t>
            </a:r>
            <a:r>
              <a:rPr lang="en-US" sz="2500" b="1">
                <a:solidFill>
                  <a:srgbClr val="FF0000"/>
                </a:solidFill>
                <a:latin typeface="VNI-Avo" pitchFamily="2" charset="0"/>
              </a:rPr>
              <a:t>. </a:t>
            </a:r>
            <a:endParaRPr lang="vi-VN" sz="2500" b="1" dirty="0">
              <a:solidFill>
                <a:srgbClr val="FF0000"/>
              </a:solidFill>
            </a:endParaRPr>
          </a:p>
        </p:txBody>
      </p:sp>
    </p:spTree>
    <p:extLst>
      <p:ext uri="{BB962C8B-B14F-4D97-AF65-F5344CB8AC3E}">
        <p14:creationId xmlns:p14="http://schemas.microsoft.com/office/powerpoint/2010/main" val="605036661"/>
      </p:ext>
    </p:extLst>
  </p:cSld>
  <p:clrMapOvr>
    <a:masterClrMapping/>
  </p:clrMapOvr>
  <p:transition advTm="664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773405" cy="2977738"/>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vaøng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öôm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nhö</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maät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traûi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khaép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saân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möôùp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thaûnh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thôi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söôûi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beân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theàm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Maét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lim</a:t>
            </a:r>
            <a:r>
              <a:rPr lang="en-US" sz="2500" b="1" dirty="0">
                <a:solidFill>
                  <a:srgbClr val="000000">
                    <a:lumMod val="85000"/>
                    <a:lumOff val="15000"/>
                  </a:srgbClr>
                </a:solidFill>
                <a:latin typeface="VNI-Avo" pitchFamily="2" charset="0"/>
              </a:rPr>
              <a:t> dim </a:t>
            </a:r>
            <a:r>
              <a:rPr lang="en-US" sz="2500" b="1" dirty="0" err="1">
                <a:solidFill>
                  <a:srgbClr val="000000">
                    <a:lumMod val="85000"/>
                    <a:lumOff val="15000"/>
                  </a:srgbClr>
                </a:solidFill>
                <a:latin typeface="VNI-Avo" pitchFamily="2" charset="0"/>
              </a:rPr>
              <a:t>ra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ñieàu</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thích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Maáy</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sôïi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ria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meùp</a:t>
            </a:r>
            <a:r>
              <a:rPr lang="en-US" sz="2500" b="1" dirty="0">
                <a:solidFill>
                  <a:srgbClr val="000000">
                    <a:lumMod val="85000"/>
                    <a:lumOff val="15000"/>
                  </a:srgbClr>
                </a:solidFill>
                <a:latin typeface="VNI-Avo" pitchFamily="2" charset="0"/>
              </a:rPr>
              <a:t> rung </a:t>
            </a:r>
            <a:r>
              <a:rPr lang="en-US" sz="2500" b="1" dirty="0" err="1">
                <a:solidFill>
                  <a:srgbClr val="000000">
                    <a:lumMod val="85000"/>
                    <a:lumOff val="15000"/>
                  </a:srgbClr>
                </a:solidFill>
                <a:latin typeface="VNI-Avo" pitchFamily="2" charset="0"/>
              </a:rPr>
              <a:t>rinh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Ñöøng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thaáy</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ta hay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daøi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maø</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nghó</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löôøi</a:t>
            </a:r>
            <a:r>
              <a:rPr lang="en-US" sz="2500" b="1" dirty="0">
                <a:solidFill>
                  <a:srgbClr val="000000">
                    <a:lumMod val="85000"/>
                    <a:lumOff val="15000"/>
                  </a:srgbClr>
                </a:solidFill>
                <a:latin typeface="VNI-Avo" pitchFamily="2" charset="0"/>
              </a:rPr>
              <a:t>. </a:t>
            </a:r>
            <a:r>
              <a:rPr lang="en-US" sz="2500" b="1" dirty="0" err="1">
                <a:solidFill>
                  <a:srgbClr val="FF0000"/>
                </a:solidFill>
                <a:latin typeface="VNI-Avo" pitchFamily="2" charset="0"/>
              </a:rPr>
              <a:t>Söôûi</a:t>
            </a:r>
            <a:r>
              <a:rPr lang="en-US" sz="2500" b="1" dirty="0">
                <a:solidFill>
                  <a:srgbClr val="FF0000"/>
                </a:solidFill>
                <a:latin typeface="VNI-Avo" pitchFamily="2" charset="0"/>
              </a:rPr>
              <a:t> </a:t>
            </a:r>
            <a:r>
              <a:rPr lang="en-US" sz="2500" b="1" dirty="0" err="1">
                <a:solidFill>
                  <a:srgbClr val="FF0000"/>
                </a:solidFill>
                <a:latin typeface="VNI-Avo" pitchFamily="2" charset="0"/>
              </a:rPr>
              <a:t>naéng</a:t>
            </a:r>
            <a:r>
              <a:rPr lang="en-US" sz="2500" b="1" dirty="0">
                <a:solidFill>
                  <a:srgbClr val="FF0000"/>
                </a:solidFill>
                <a:latin typeface="VNI-Avo" pitchFamily="2" charset="0"/>
              </a:rPr>
              <a:t> </a:t>
            </a:r>
            <a:r>
              <a:rPr lang="en-US" sz="2500" b="1" dirty="0" err="1">
                <a:solidFill>
                  <a:srgbClr val="FF0000"/>
                </a:solidFill>
                <a:latin typeface="VNI-Avo" pitchFamily="2" charset="0"/>
              </a:rPr>
              <a:t>giuùp</a:t>
            </a:r>
            <a:r>
              <a:rPr lang="en-US" sz="2500" b="1" dirty="0">
                <a:solidFill>
                  <a:srgbClr val="FF0000"/>
                </a:solidFill>
                <a:latin typeface="VNI-Avo" pitchFamily="2" charset="0"/>
              </a:rPr>
              <a:t> </a:t>
            </a:r>
            <a:r>
              <a:rPr lang="en-US" sz="2500" b="1" dirty="0" err="1">
                <a:solidFill>
                  <a:srgbClr val="FF0000"/>
                </a:solidFill>
                <a:latin typeface="VNI-Avo" pitchFamily="2" charset="0"/>
              </a:rPr>
              <a:t>meøo</a:t>
            </a:r>
            <a:r>
              <a:rPr lang="en-US" sz="2500" b="1" dirty="0">
                <a:solidFill>
                  <a:srgbClr val="FF0000"/>
                </a:solidFill>
                <a:latin typeface="VNI-Avo" pitchFamily="2" charset="0"/>
              </a:rPr>
              <a:t> </a:t>
            </a:r>
            <a:r>
              <a:rPr lang="en-US" sz="2500" b="1" dirty="0" err="1">
                <a:solidFill>
                  <a:srgbClr val="FF0000"/>
                </a:solidFill>
                <a:latin typeface="VNI-Avo" pitchFamily="2" charset="0"/>
              </a:rPr>
              <a:t>deûo</a:t>
            </a:r>
            <a:r>
              <a:rPr lang="en-US" sz="2500" b="1" dirty="0">
                <a:solidFill>
                  <a:srgbClr val="FF0000"/>
                </a:solidFill>
                <a:latin typeface="VNI-Avo" pitchFamily="2" charset="0"/>
              </a:rPr>
              <a:t> </a:t>
            </a:r>
            <a:r>
              <a:rPr lang="en-US" sz="2500" b="1" dirty="0" err="1">
                <a:solidFill>
                  <a:srgbClr val="FF0000"/>
                </a:solidFill>
                <a:latin typeface="VNI-Avo" pitchFamily="2" charset="0"/>
              </a:rPr>
              <a:t>dai</a:t>
            </a:r>
            <a:r>
              <a:rPr lang="en-US" sz="2500" b="1" dirty="0">
                <a:solidFill>
                  <a:srgbClr val="FF0000"/>
                </a:solidFill>
                <a:latin typeface="VNI-Avo" pitchFamily="2" charset="0"/>
              </a:rPr>
              <a:t> </a:t>
            </a:r>
            <a:r>
              <a:rPr lang="en-US" sz="2500" b="1" dirty="0" err="1">
                <a:solidFill>
                  <a:srgbClr val="FF0000"/>
                </a:solidFill>
                <a:latin typeface="VNI-Avo" pitchFamily="2" charset="0"/>
              </a:rPr>
              <a:t>hôn</a:t>
            </a:r>
            <a:r>
              <a:rPr lang="en-US" sz="2500" b="1" dirty="0">
                <a:solidFill>
                  <a:srgbClr val="FF0000"/>
                </a:solidFill>
                <a:latin typeface="VNI-Avo" pitchFamily="2" charset="0"/>
              </a:rPr>
              <a:t> </a:t>
            </a:r>
            <a:r>
              <a:rPr lang="en-US" sz="2500" b="1" dirty="0" err="1">
                <a:solidFill>
                  <a:srgbClr val="FF0000"/>
                </a:solidFill>
                <a:latin typeface="VNI-Avo" pitchFamily="2" charset="0"/>
              </a:rPr>
              <a:t>ñaáy</a:t>
            </a:r>
            <a:r>
              <a:rPr lang="en-US" sz="2500" b="1" dirty="0">
                <a:solidFill>
                  <a:srgbClr val="FF0000"/>
                </a:solidFill>
                <a:latin typeface="VNI-Avo" pitchFamily="2" charset="0"/>
              </a:rPr>
              <a:t>.</a:t>
            </a:r>
            <a:endParaRPr lang="vi-VN" sz="2500" b="1" dirty="0">
              <a:solidFill>
                <a:srgbClr val="FF0000"/>
              </a:solidFill>
            </a:endParaRPr>
          </a:p>
        </p:txBody>
      </p:sp>
    </p:spTree>
    <p:extLst>
      <p:ext uri="{BB962C8B-B14F-4D97-AF65-F5344CB8AC3E}">
        <p14:creationId xmlns:p14="http://schemas.microsoft.com/office/powerpoint/2010/main" val="605036661"/>
      </p:ext>
    </p:extLst>
  </p:cSld>
  <p:clrMapOvr>
    <a:masterClrMapping/>
  </p:clrMapOvr>
  <p:transition advTm="66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5400">
                <a:latin typeface="Times New Roman" pitchFamily="18" charset="0"/>
                <a:cs typeface="Times New Roman" pitchFamily="18" charset="0"/>
              </a:rPr>
              <a:t>bước    lược    ngược   nước</a:t>
            </a:r>
          </a:p>
        </p:txBody>
      </p:sp>
      <p:sp>
        <p:nvSpPr>
          <p:cNvPr id="3" name="Title 1"/>
          <p:cNvSpPr txBox="1">
            <a:spLocks/>
          </p:cNvSpPr>
          <p:nvPr/>
        </p:nvSpPr>
        <p:spPr>
          <a:xfrm>
            <a:off x="457200" y="1905000"/>
            <a:ext cx="8229600" cy="1143000"/>
          </a:xfrm>
          <a:prstGeom prst="rect">
            <a:avLst/>
          </a:prstGeom>
        </p:spPr>
        <p:txBody>
          <a:bodyPr vert="horz" lIns="121893" tIns="60946" rIns="121893" bIns="60946" rtlCol="0" anchor="ctr">
            <a:normAutofit/>
          </a:bodyPr>
          <a:lstStyle>
            <a:lvl1pPr algn="ctr" defTabSz="1218900" rtl="0" eaLnBrk="1" latinLnBrk="0" hangingPunct="1">
              <a:spcBef>
                <a:spcPct val="0"/>
              </a:spcBef>
              <a:buNone/>
              <a:defRPr sz="5900" b="0" i="0" u="none" kern="1200">
                <a:solidFill>
                  <a:schemeClr val="tx1"/>
                </a:solidFill>
                <a:latin typeface="+mj-lt"/>
                <a:ea typeface="+mj-ea"/>
                <a:cs typeface="+mj-cs"/>
              </a:defRPr>
            </a:lvl1pPr>
          </a:lstStyle>
          <a:p>
            <a:r>
              <a:rPr lang="en-US" sz="5400">
                <a:latin typeface="Times New Roman" pitchFamily="18" charset="0"/>
                <a:cs typeface="Times New Roman" pitchFamily="18" charset="0"/>
              </a:rPr>
              <a:t>lướt     lượt      mướt    mượt </a:t>
            </a:r>
          </a:p>
        </p:txBody>
      </p:sp>
      <p:sp>
        <p:nvSpPr>
          <p:cNvPr id="4" name="Title 1"/>
          <p:cNvSpPr txBox="1">
            <a:spLocks/>
          </p:cNvSpPr>
          <p:nvPr/>
        </p:nvSpPr>
        <p:spPr>
          <a:xfrm>
            <a:off x="-152400" y="3655423"/>
            <a:ext cx="3402874" cy="894806"/>
          </a:xfrm>
          <a:prstGeom prst="rect">
            <a:avLst/>
          </a:prstGeom>
        </p:spPr>
        <p:txBody>
          <a:bodyPr vert="horz" lIns="121893" tIns="60946" rIns="121893" bIns="60946" rtlCol="0" anchor="ctr">
            <a:normAutofit lnSpcReduction="10000"/>
          </a:bodyPr>
          <a:lstStyle>
            <a:lvl1pPr algn="ctr" defTabSz="1218900" rtl="0" eaLnBrk="1" latinLnBrk="0" hangingPunct="1">
              <a:spcBef>
                <a:spcPct val="0"/>
              </a:spcBef>
              <a:buNone/>
              <a:defRPr sz="5900" b="0" i="0" u="none" kern="1200">
                <a:solidFill>
                  <a:schemeClr val="tx1"/>
                </a:solidFill>
                <a:latin typeface="+mj-lt"/>
                <a:ea typeface="+mj-ea"/>
                <a:cs typeface="+mj-cs"/>
              </a:defRPr>
            </a:lvl1pPr>
          </a:lstStyle>
          <a:p>
            <a:r>
              <a:rPr lang="en-US" sz="5400">
                <a:solidFill>
                  <a:srgbClr val="002060"/>
                </a:solidFill>
                <a:latin typeface="Times New Roman" pitchFamily="18" charset="0"/>
                <a:cs typeface="Times New Roman" pitchFamily="18" charset="0"/>
              </a:rPr>
              <a:t>thước kẻ </a:t>
            </a:r>
          </a:p>
        </p:txBody>
      </p:sp>
      <p:sp>
        <p:nvSpPr>
          <p:cNvPr id="5" name="Title 1"/>
          <p:cNvSpPr txBox="1">
            <a:spLocks/>
          </p:cNvSpPr>
          <p:nvPr/>
        </p:nvSpPr>
        <p:spPr>
          <a:xfrm>
            <a:off x="2870563" y="3657600"/>
            <a:ext cx="3402874" cy="894806"/>
          </a:xfrm>
          <a:prstGeom prst="rect">
            <a:avLst/>
          </a:prstGeom>
        </p:spPr>
        <p:txBody>
          <a:bodyPr vert="horz" lIns="121893" tIns="60946" rIns="121893" bIns="60946" rtlCol="0" anchor="ctr">
            <a:normAutofit lnSpcReduction="10000"/>
          </a:bodyPr>
          <a:lstStyle>
            <a:lvl1pPr algn="ctr" defTabSz="1218900" rtl="0" eaLnBrk="1" latinLnBrk="0" hangingPunct="1">
              <a:spcBef>
                <a:spcPct val="0"/>
              </a:spcBef>
              <a:buNone/>
              <a:defRPr sz="5900" b="0" i="0" u="none" kern="1200">
                <a:solidFill>
                  <a:schemeClr val="tx1"/>
                </a:solidFill>
                <a:latin typeface="+mj-lt"/>
                <a:ea typeface="+mj-ea"/>
                <a:cs typeface="+mj-cs"/>
              </a:defRPr>
            </a:lvl1pPr>
          </a:lstStyle>
          <a:p>
            <a:r>
              <a:rPr lang="en-US" sz="5400">
                <a:solidFill>
                  <a:srgbClr val="002060"/>
                </a:solidFill>
                <a:latin typeface="Times New Roman" pitchFamily="18" charset="0"/>
                <a:cs typeface="Times New Roman" pitchFamily="18" charset="0"/>
              </a:rPr>
              <a:t>dược sĩ </a:t>
            </a:r>
          </a:p>
        </p:txBody>
      </p:sp>
      <p:sp>
        <p:nvSpPr>
          <p:cNvPr id="6" name="Title 1"/>
          <p:cNvSpPr txBox="1">
            <a:spLocks/>
          </p:cNvSpPr>
          <p:nvPr/>
        </p:nvSpPr>
        <p:spPr>
          <a:xfrm>
            <a:off x="5943600" y="3683727"/>
            <a:ext cx="3402874" cy="894806"/>
          </a:xfrm>
          <a:prstGeom prst="rect">
            <a:avLst/>
          </a:prstGeom>
        </p:spPr>
        <p:txBody>
          <a:bodyPr vert="horz" lIns="121893" tIns="60946" rIns="121893" bIns="60946" rtlCol="0" anchor="ctr">
            <a:normAutofit lnSpcReduction="10000"/>
          </a:bodyPr>
          <a:lstStyle>
            <a:lvl1pPr algn="ctr" defTabSz="1218900" rtl="0" eaLnBrk="1" latinLnBrk="0" hangingPunct="1">
              <a:spcBef>
                <a:spcPct val="0"/>
              </a:spcBef>
              <a:buNone/>
              <a:defRPr sz="5900" b="0" i="0" u="none" kern="1200">
                <a:solidFill>
                  <a:schemeClr val="tx1"/>
                </a:solidFill>
                <a:latin typeface="+mj-lt"/>
                <a:ea typeface="+mj-ea"/>
                <a:cs typeface="+mj-cs"/>
              </a:defRPr>
            </a:lvl1pPr>
          </a:lstStyle>
          <a:p>
            <a:r>
              <a:rPr lang="en-US" sz="5400">
                <a:solidFill>
                  <a:srgbClr val="002060"/>
                </a:solidFill>
                <a:latin typeface="Times New Roman" pitchFamily="18" charset="0"/>
                <a:cs typeface="Times New Roman" pitchFamily="18" charset="0"/>
              </a:rPr>
              <a:t>lướt ván </a:t>
            </a:r>
          </a:p>
        </p:txBody>
      </p:sp>
    </p:spTree>
    <p:extLst>
      <p:ext uri="{BB962C8B-B14F-4D97-AF65-F5344CB8AC3E}">
        <p14:creationId xmlns:p14="http://schemas.microsoft.com/office/powerpoint/2010/main" val="3990110506"/>
      </p:ext>
    </p:extLst>
  </p:cSld>
  <p:clrMapOvr>
    <a:masterClrMapping/>
  </p:clrMapOvr>
  <p:transition advTm="6645"/>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5510" y="1447800"/>
            <a:ext cx="8773405" cy="2904385"/>
          </a:xfrm>
          <a:prstGeom prst="rect">
            <a:avLst/>
          </a:prstGeom>
          <a:noFill/>
        </p:spPr>
        <p:txBody>
          <a:bodyPr wrap="square" rtlCol="0">
            <a:spAutoFit/>
          </a:bodyPr>
          <a:lstStyle/>
          <a:p>
            <a:pPr algn="just">
              <a:lnSpc>
                <a:spcPct val="150000"/>
              </a:lnSpc>
            </a:pPr>
            <a:r>
              <a:rPr lang="en-US" sz="2500"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vaøng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öôm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nhö</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maät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traûi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khaép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saân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möôùp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thaûnh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thôi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söôûi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beân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theàm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Maét</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lim</a:t>
            </a:r>
            <a:r>
              <a:rPr lang="en-US" sz="2500" b="1" dirty="0">
                <a:solidFill>
                  <a:srgbClr val="000000">
                    <a:lumMod val="85000"/>
                    <a:lumOff val="15000"/>
                  </a:srgbClr>
                </a:solidFill>
                <a:latin typeface="VNI-Avo" pitchFamily="2" charset="0"/>
              </a:rPr>
              <a:t> dim </a:t>
            </a:r>
            <a:r>
              <a:rPr lang="en-US" sz="2500" b="1" dirty="0" err="1">
                <a:solidFill>
                  <a:srgbClr val="000000">
                    <a:lumMod val="85000"/>
                    <a:lumOff val="15000"/>
                  </a:srgbClr>
                </a:solidFill>
                <a:latin typeface="VNI-Avo" pitchFamily="2" charset="0"/>
              </a:rPr>
              <a:t>ra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ñieàu</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thích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Maáy</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sôïi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ria</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meùp</a:t>
            </a:r>
            <a:r>
              <a:rPr lang="en-US" sz="2500" b="1" dirty="0">
                <a:solidFill>
                  <a:srgbClr val="000000">
                    <a:lumMod val="85000"/>
                    <a:lumOff val="15000"/>
                  </a:srgbClr>
                </a:solidFill>
                <a:latin typeface="VNI-Avo" pitchFamily="2" charset="0"/>
              </a:rPr>
              <a:t> rung </a:t>
            </a:r>
            <a:r>
              <a:rPr lang="en-US" sz="2500" b="1" dirty="0" err="1">
                <a:solidFill>
                  <a:srgbClr val="000000">
                    <a:lumMod val="85000"/>
                    <a:lumOff val="15000"/>
                  </a:srgbClr>
                </a:solidFill>
                <a:latin typeface="VNI-Avo" pitchFamily="2" charset="0"/>
              </a:rPr>
              <a:t>rinh</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Ñöøng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thaáy</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ta hay </a:t>
            </a:r>
            <a:r>
              <a:rPr lang="en-US" sz="2500" b="1" dirty="0" err="1">
                <a:solidFill>
                  <a:srgbClr val="000000">
                    <a:lumMod val="85000"/>
                    <a:lumOff val="15000"/>
                  </a:srgbClr>
                </a:solidFill>
                <a:latin typeface="VNI-Avo" pitchFamily="2" charset="0"/>
              </a:rPr>
              <a:t>naèm</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daøi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maø</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nghó</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chuù</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löôøi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Söôûi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naéng</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giuùp</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meøo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deûo</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dai</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hôn</a:t>
            </a:r>
            <a:r>
              <a:rPr lang="en-US" sz="2500" b="1" dirty="0">
                <a:solidFill>
                  <a:srgbClr val="000000">
                    <a:lumMod val="85000"/>
                    <a:lumOff val="15000"/>
                  </a:srgbClr>
                </a:solidFill>
                <a:latin typeface="VNI-Avo" pitchFamily="2" charset="0"/>
              </a:rPr>
              <a:t> </a:t>
            </a:r>
            <a:r>
              <a:rPr lang="en-US" sz="2500" b="1" dirty="0" err="1">
                <a:solidFill>
                  <a:srgbClr val="000000">
                    <a:lumMod val="85000"/>
                    <a:lumOff val="15000"/>
                  </a:srgbClr>
                </a:solidFill>
                <a:latin typeface="VNI-Avo" pitchFamily="2" charset="0"/>
              </a:rPr>
              <a:t>ñaáy</a:t>
            </a:r>
            <a:r>
              <a:rPr lang="en-US" sz="2500" b="1" dirty="0">
                <a:solidFill>
                  <a:srgbClr val="000000">
                    <a:lumMod val="85000"/>
                    <a:lumOff val="15000"/>
                  </a:srgbClr>
                </a:solidFill>
                <a:latin typeface="VNI-Avo" pitchFamily="2" charset="0"/>
              </a:rPr>
              <a:t>.</a:t>
            </a:r>
            <a:endParaRPr lang="vi-VN" sz="2500" b="1" dirty="0">
              <a:solidFill>
                <a:srgbClr val="000000">
                  <a:lumMod val="85000"/>
                  <a:lumOff val="15000"/>
                </a:srgbClr>
              </a:solidFill>
            </a:endParaRPr>
          </a:p>
        </p:txBody>
      </p:sp>
    </p:spTree>
    <p:extLst>
      <p:ext uri="{BB962C8B-B14F-4D97-AF65-F5344CB8AC3E}">
        <p14:creationId xmlns:p14="http://schemas.microsoft.com/office/powerpoint/2010/main" val="19236573"/>
      </p:ext>
    </p:extLst>
  </p:cSld>
  <p:clrMapOvr>
    <a:masterClrMapping/>
  </p:clrMapOvr>
  <p:transition advTm="6645"/>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 y="1752600"/>
            <a:ext cx="9117724" cy="515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28600" y="228600"/>
            <a:ext cx="2209800" cy="838200"/>
            <a:chOff x="228600" y="228600"/>
            <a:chExt cx="2209800" cy="838200"/>
          </a:xfrm>
        </p:grpSpPr>
        <p:sp>
          <p:nvSpPr>
            <p:cNvPr id="15" name="Rounded Rectangle 14"/>
            <p:cNvSpPr/>
            <p:nvPr/>
          </p:nvSpPr>
          <p:spPr>
            <a:xfrm>
              <a:off x="761999" y="228600"/>
              <a:ext cx="1676401" cy="8382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200" b="1" dirty="0" err="1">
                  <a:solidFill>
                    <a:schemeClr val="bg1"/>
                  </a:solidFill>
                </a:rPr>
                <a:t>Nói</a:t>
              </a:r>
              <a:endParaRPr lang="vi-VN" sz="4200" b="1" dirty="0">
                <a:solidFill>
                  <a:schemeClr val="bg1"/>
                </a:solidFill>
              </a:endParaRPr>
            </a:p>
          </p:txBody>
        </p:sp>
        <p:sp>
          <p:nvSpPr>
            <p:cNvPr id="16" name="Oval 15"/>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5</a:t>
              </a:r>
              <a:endParaRPr lang="vi-VN" sz="4800" b="1" dirty="0">
                <a:solidFill>
                  <a:schemeClr val="bg2">
                    <a:lumMod val="10000"/>
                  </a:schemeClr>
                </a:solidFill>
              </a:endParaRPr>
            </a:p>
          </p:txBody>
        </p:sp>
      </p:grpSp>
      <p:sp>
        <p:nvSpPr>
          <p:cNvPr id="12" name="Title 1"/>
          <p:cNvSpPr>
            <a:spLocks noGrp="1"/>
          </p:cNvSpPr>
          <p:nvPr>
            <p:ph type="title"/>
          </p:nvPr>
        </p:nvSpPr>
        <p:spPr>
          <a:xfrm>
            <a:off x="500416" y="838200"/>
            <a:ext cx="8229600" cy="1143000"/>
          </a:xfrm>
        </p:spPr>
        <p:txBody>
          <a:bodyPr>
            <a:normAutofit/>
          </a:bodyPr>
          <a:lstStyle/>
          <a:p>
            <a:r>
              <a:rPr lang="en-US" sz="3600" b="1" dirty="0" err="1">
                <a:solidFill>
                  <a:srgbClr val="0070C0"/>
                </a:solidFill>
                <a:latin typeface="VNI-Avo" pitchFamily="2" charset="0"/>
              </a:rPr>
              <a:t>Vaät</a:t>
            </a:r>
            <a:r>
              <a:rPr lang="en-US" sz="3600" b="1" dirty="0">
                <a:solidFill>
                  <a:srgbClr val="0070C0"/>
                </a:solidFill>
                <a:latin typeface="VNI-Avo" pitchFamily="2" charset="0"/>
              </a:rPr>
              <a:t> </a:t>
            </a:r>
            <a:r>
              <a:rPr lang="en-US" sz="3600" b="1" dirty="0" err="1">
                <a:solidFill>
                  <a:srgbClr val="0070C0"/>
                </a:solidFill>
                <a:latin typeface="VNI-Avo" pitchFamily="2" charset="0"/>
              </a:rPr>
              <a:t>nuoâi</a:t>
            </a:r>
            <a:r>
              <a:rPr lang="en-US" sz="3600" b="1" dirty="0">
                <a:solidFill>
                  <a:srgbClr val="0070C0"/>
                </a:solidFill>
                <a:latin typeface="VNI-Avo" pitchFamily="2" charset="0"/>
              </a:rPr>
              <a:t> </a:t>
            </a:r>
            <a:r>
              <a:rPr lang="en-US" sz="3600" b="1" dirty="0" err="1">
                <a:solidFill>
                  <a:srgbClr val="0070C0"/>
                </a:solidFill>
                <a:latin typeface="VNI-Avo" pitchFamily="2" charset="0"/>
              </a:rPr>
              <a:t>yeâu</a:t>
            </a:r>
            <a:r>
              <a:rPr lang="en-US" sz="3600" b="1" dirty="0">
                <a:solidFill>
                  <a:srgbClr val="0070C0"/>
                </a:solidFill>
                <a:latin typeface="VNI-Avo" pitchFamily="2" charset="0"/>
              </a:rPr>
              <a:t> </a:t>
            </a:r>
            <a:r>
              <a:rPr lang="en-US" sz="3600" b="1" dirty="0" err="1">
                <a:solidFill>
                  <a:srgbClr val="0070C0"/>
                </a:solidFill>
                <a:latin typeface="VNI-Avo" pitchFamily="2" charset="0"/>
              </a:rPr>
              <a:t>thích</a:t>
            </a:r>
            <a:r>
              <a:rPr lang="en-US" sz="3600" b="1" dirty="0">
                <a:solidFill>
                  <a:srgbClr val="0070C0"/>
                </a:solidFill>
                <a:latin typeface="VNI-Avo" pitchFamily="2" charset="0"/>
              </a:rPr>
              <a:t> </a:t>
            </a:r>
            <a:endParaRPr lang="vi-VN" sz="3600" b="1" dirty="0">
              <a:solidFill>
                <a:srgbClr val="0070C0"/>
              </a:solidFill>
            </a:endParaRPr>
          </a:p>
        </p:txBody>
      </p:sp>
    </p:spTree>
    <p:extLst>
      <p:ext uri="{BB962C8B-B14F-4D97-AF65-F5344CB8AC3E}">
        <p14:creationId xmlns:p14="http://schemas.microsoft.com/office/powerpoint/2010/main" val="63699851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1" y="279400"/>
            <a:ext cx="9138047"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1828800" y="1885251"/>
            <a:ext cx="5307807" cy="2306637"/>
          </a:xfrm>
          <a:prstGeom prst="horizontalScroll">
            <a:avLst>
              <a:gd name="adj" fmla="val 12500"/>
            </a:avLst>
          </a:prstGeom>
          <a:solidFill>
            <a:srgbClr val="D7E927"/>
          </a:solidFill>
          <a:ln w="9525">
            <a:solidFill>
              <a:srgbClr val="0000FF"/>
            </a:solidFill>
            <a:round/>
            <a:headEnd/>
            <a:tailEnd/>
          </a:ln>
        </p:spPr>
        <p:txBody>
          <a:bodyPr wrap="none" lIns="91430" tIns="45718" rIns="91430"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457143">
              <a:spcBef>
                <a:spcPct val="0"/>
              </a:spcBef>
              <a:buFontTx/>
              <a:buNone/>
            </a:pPr>
            <a:endParaRPr lang="vi-VN" altLang="en-US" sz="3600">
              <a:solidFill>
                <a:srgbClr val="800080"/>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286000" y="2438406"/>
            <a:ext cx="56388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8" rIns="91430"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143">
              <a:spcBef>
                <a:spcPct val="0"/>
              </a:spcBef>
              <a:buFontTx/>
              <a:buNone/>
            </a:pPr>
            <a:r>
              <a:rPr lang="en-US" altLang="en-US" sz="7200" b="1" err="1">
                <a:solidFill>
                  <a:srgbClr val="009900"/>
                </a:solidFill>
                <a:latin typeface="Times New Roman" panose="02020603050405020304" pitchFamily="18" charset="0"/>
                <a:cs typeface="Times New Roman" panose="02020603050405020304" pitchFamily="18" charset="0"/>
              </a:rPr>
              <a:t>Luyện</a:t>
            </a:r>
            <a:r>
              <a:rPr lang="en-US" altLang="en-US" sz="7200" b="1">
                <a:solidFill>
                  <a:srgbClr val="009900"/>
                </a:solidFill>
                <a:latin typeface="Times New Roman" panose="02020603050405020304" pitchFamily="18" charset="0"/>
                <a:cs typeface="Times New Roman" panose="02020603050405020304" pitchFamily="18" charset="0"/>
              </a:rPr>
              <a:t> viết</a:t>
            </a:r>
            <a:endParaRPr lang="en-US" altLang="en-US" sz="72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04938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D0BA226-DC37-4BDC-A20F-22213F52E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323" y="140685"/>
            <a:ext cx="6843353" cy="6576630"/>
          </a:xfrm>
          <a:prstGeom prst="rect">
            <a:avLst/>
          </a:prstGeom>
        </p:spPr>
      </p:pic>
    </p:spTree>
    <p:extLst>
      <p:ext uri="{BB962C8B-B14F-4D97-AF65-F5344CB8AC3E}">
        <p14:creationId xmlns:p14="http://schemas.microsoft.com/office/powerpoint/2010/main" val="3128384190"/>
      </p:ext>
    </p:extLst>
  </p:cSld>
  <p:clrMapOvr>
    <a:masterClrMapping/>
  </p:clrMapOvr>
  <p:transition advTm="664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07B2C26-FFDC-48D0-AE6F-1468C226F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333999"/>
          </a:xfrm>
          <a:prstGeom prst="rect">
            <a:avLst/>
          </a:prstGeom>
        </p:spPr>
      </p:pic>
    </p:spTree>
    <p:extLst>
      <p:ext uri="{BB962C8B-B14F-4D97-AF65-F5344CB8AC3E}">
        <p14:creationId xmlns:p14="http://schemas.microsoft.com/office/powerpoint/2010/main" val="1595907911"/>
      </p:ext>
    </p:extLst>
  </p:cSld>
  <p:clrMapOvr>
    <a:masterClrMapping/>
  </p:clrMapOvr>
  <p:transition advTm="664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4" y="838200"/>
            <a:ext cx="8911856" cy="4038600"/>
          </a:xfrm>
          <a:prstGeom prst="rect">
            <a:avLst/>
          </a:prstGeom>
          <a:noFill/>
          <a:ln w="12700" cap="flat" cmpd="sng" algn="ctr">
            <a:no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a:ln>
                  <a:noFill/>
                </a:ln>
                <a:solidFill>
                  <a:srgbClr val="0000CC"/>
                </a:solidFill>
                <a:effectLst/>
                <a:uLnTx/>
                <a:uFillTx/>
                <a:latin typeface="Times New Roman" pitchFamily="18" charset="0"/>
                <a:cs typeface="Times New Roman" pitchFamily="18" charset="0"/>
              </a:rPr>
              <a:t>         Lúc </a:t>
            </a:r>
            <a:r>
              <a:rPr kumimoji="0" lang="en-US" sz="3600" b="1" i="0" u="none" strike="noStrike" kern="0" cap="none" spc="0" normalizeH="0" baseline="0" noProof="0" dirty="0">
                <a:ln>
                  <a:noFill/>
                </a:ln>
                <a:solidFill>
                  <a:srgbClr val="0000CC"/>
                </a:solidFill>
                <a:effectLst/>
                <a:uLnTx/>
                <a:uFillTx/>
                <a:latin typeface="Times New Roman" pitchFamily="18" charset="0"/>
                <a:cs typeface="Times New Roman" pitchFamily="18" charset="0"/>
              </a:rPr>
              <a:t>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 ”</a:t>
            </a:r>
          </a:p>
        </p:txBody>
      </p:sp>
    </p:spTree>
    <p:extLst>
      <p:ext uri="{BB962C8B-B14F-4D97-AF65-F5344CB8AC3E}">
        <p14:creationId xmlns:p14="http://schemas.microsoft.com/office/powerpoint/2010/main" val="291134330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4" y="-27384"/>
            <a:ext cx="9191294" cy="68601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94" y="-541424"/>
            <a:ext cx="9649072" cy="73994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3934376"/>
            <a:ext cx="9145588" cy="2926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0" y="4187147"/>
            <a:ext cx="5602021" cy="25975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p:blipFill>
        <p:spPr bwMode="auto">
          <a:xfrm>
            <a:off x="2123728" y="836727"/>
            <a:ext cx="4586660" cy="154244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4396" y="1601312"/>
            <a:ext cx="3201194" cy="57194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7687145" y="-211791"/>
            <a:ext cx="1604839" cy="21834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232895" y="-426956"/>
            <a:ext cx="1905000" cy="2810933"/>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828552" y="978557"/>
            <a:ext cx="7487866" cy="4466719"/>
          </a:xfrm>
          <a:prstGeom prst="rect">
            <a:avLst/>
          </a:prstGeom>
        </p:spPr>
        <p:txBody>
          <a:bodyPr spcFirstLastPara="1" wrap="none" lIns="121725" tIns="60944" rIns="121725" bIns="60944" numCol="1" fromWordArt="1">
            <a:prstTxWarp prst="textArchUp">
              <a:avLst>
                <a:gd name="adj" fmla="val 11020719"/>
              </a:avLst>
            </a:prstTxWarp>
          </a:bodyPr>
          <a:lstStyle/>
          <a:p>
            <a:pPr algn="ctr" defTabSz="1216330"/>
            <a:r>
              <a:rPr lang="en-US" sz="48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CON ĐẾN VỚI TIẾT</a:t>
            </a:r>
          </a:p>
        </p:txBody>
      </p:sp>
      <p:sp>
        <p:nvSpPr>
          <p:cNvPr id="13" name="圆角矩形 1"/>
          <p:cNvSpPr/>
          <p:nvPr/>
        </p:nvSpPr>
        <p:spPr>
          <a:xfrm>
            <a:off x="1706251" y="2411457"/>
            <a:ext cx="5421715" cy="145523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62228" tIns="81113" rIns="162228" bIns="81113" anchor="ctr"/>
          <a:lstStyle/>
          <a:p>
            <a:pPr algn="ctr" defTabSz="1621773">
              <a:defRPr/>
            </a:pPr>
            <a:r>
              <a:rPr lang="en-US" altLang="zh-CN" sz="3700" b="1" dirty="0">
                <a:solidFill>
                  <a:srgbClr val="FF0000"/>
                </a:solidFill>
                <a:latin typeface="Times New Roman" panose="02020603050405020304" pitchFamily="18" charset="0"/>
                <a:cs typeface="Times New Roman" panose="02020603050405020304" pitchFamily="18" charset="0"/>
              </a:rPr>
              <a:t>TIẾNG VIỆT </a:t>
            </a:r>
            <a:endParaRPr lang="zh-CN" altLang="en-US" sz="3700" b="1" dirty="0">
              <a:solidFill>
                <a:srgbClr val="FF0000"/>
              </a:solidFill>
              <a:latin typeface="Times New Roman" panose="02020603050405020304" pitchFamily="18" charset="0"/>
              <a:cs typeface="Times New Roman" panose="02020603050405020304" pitchFamily="18" charset="0"/>
            </a:endParaRPr>
          </a:p>
        </p:txBody>
      </p:sp>
      <p:sp>
        <p:nvSpPr>
          <p:cNvPr id="15" name="文本框 1">
            <a:extLst>
              <a:ext uri="{FF2B5EF4-FFF2-40B4-BE49-F238E27FC236}">
                <a16:creationId xmlns:a16="http://schemas.microsoft.com/office/drawing/2014/main" id="{1ED9AE65-DEFC-4AF6-8E7D-E7155A9E73D4}"/>
              </a:ext>
            </a:extLst>
          </p:cNvPr>
          <p:cNvSpPr txBox="1"/>
          <p:nvPr/>
        </p:nvSpPr>
        <p:spPr>
          <a:xfrm>
            <a:off x="76201" y="3468066"/>
            <a:ext cx="8064896" cy="1046424"/>
          </a:xfrm>
          <a:prstGeom prst="rect">
            <a:avLst/>
          </a:prstGeom>
          <a:noFill/>
        </p:spPr>
        <p:txBody>
          <a:bodyPr wrap="square" lIns="121904" tIns="60952" rIns="121904" bIns="60952" rtlCol="0">
            <a:spAutoFit/>
          </a:bodyPr>
          <a:lstStyle/>
          <a:p>
            <a:pPr algn="ctr" defTabSz="1218930"/>
            <a:r>
              <a:rPr lang="en-US" altLang="zh-CN" sz="4800" err="1">
                <a:solidFill>
                  <a:srgbClr val="000099"/>
                </a:solidFill>
                <a:latin typeface="UTM Avo" panose="02040603050506020204" pitchFamily="18" charset="0"/>
                <a:cs typeface="Times New Roman" panose="02020603050405020304" pitchFamily="18" charset="0"/>
              </a:rPr>
              <a:t>Bài</a:t>
            </a:r>
            <a:r>
              <a:rPr lang="en-US" altLang="zh-CN" sz="4800">
                <a:solidFill>
                  <a:srgbClr val="000099"/>
                </a:solidFill>
                <a:latin typeface="UTM Avo" panose="02040603050506020204" pitchFamily="18" charset="0"/>
                <a:cs typeface="Times New Roman" panose="02020603050405020304" pitchFamily="18" charset="0"/>
              </a:rPr>
              <a:t> 72:</a:t>
            </a:r>
            <a:r>
              <a:rPr lang="en-US" altLang="zh-CN" sz="4800">
                <a:solidFill>
                  <a:srgbClr val="000099"/>
                </a:solidFill>
                <a:latin typeface=".VnAvant" pitchFamily="34" charset="0"/>
                <a:cs typeface="Times New Roman" panose="02020603050405020304" pitchFamily="18" charset="0"/>
              </a:rPr>
              <a:t>  </a:t>
            </a:r>
            <a:r>
              <a:rPr lang="en-US" altLang="zh-CN" sz="6000" b="1">
                <a:solidFill>
                  <a:srgbClr val="FF0000"/>
                </a:solidFill>
                <a:latin typeface="Times New Roman" pitchFamily="18" charset="0"/>
                <a:cs typeface="Times New Roman" pitchFamily="18" charset="0"/>
              </a:rPr>
              <a:t>ươm    ươp</a:t>
            </a:r>
            <a:r>
              <a:rPr lang="en-US" altLang="zh-CN" sz="4800">
                <a:solidFill>
                  <a:srgbClr val="000099"/>
                </a:solidFill>
                <a:latin typeface=".VnAvant" pitchFamily="34" charset="0"/>
                <a:cs typeface="Times New Roman" panose="02020603050405020304" pitchFamily="18" charset="0"/>
              </a:rPr>
              <a:t> </a:t>
            </a:r>
            <a:r>
              <a:rPr lang="en-US" altLang="zh-CN" sz="4800" b="1">
                <a:solidFill>
                  <a:srgbClr val="FF0000"/>
                </a:solidFill>
                <a:latin typeface=".VnAvant" pitchFamily="34" charset="0"/>
                <a:cs typeface="Times New Roman" panose="02020603050405020304" pitchFamily="18" charset="0"/>
              </a:rPr>
              <a:t>­</a:t>
            </a:r>
            <a:endParaRPr lang="zh-CN" altLang="en-US" sz="4800" b="1"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4646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1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11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0-#ppt_w/2"/>
                                          </p:val>
                                        </p:tav>
                                        <p:tav tm="100000">
                                          <p:val>
                                            <p:strVal val="#ppt_x"/>
                                          </p:val>
                                        </p:tav>
                                      </p:tavLst>
                                    </p:anim>
                                    <p:anim calcmode="lin" valueType="num">
                                      <p:cBhvr additive="base">
                                        <p:cTn id="25" dur="10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27" y="990600"/>
            <a:ext cx="827441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3105837"/>
            <a:ext cx="4572000" cy="646331"/>
          </a:xfrm>
          <a:prstGeom prst="rect">
            <a:avLst/>
          </a:prstGeom>
        </p:spPr>
        <p:txBody>
          <a:bodyPr>
            <a:spAutoFit/>
          </a:bodyPr>
          <a:lstStyle/>
          <a:p>
            <a:br>
              <a:rPr lang="vi-VN" dirty="0"/>
            </a:br>
            <a:endParaRPr lang="vi-VN" dirty="0"/>
          </a:p>
        </p:txBody>
      </p:sp>
      <p:grpSp>
        <p:nvGrpSpPr>
          <p:cNvPr id="20" name="Group 19"/>
          <p:cNvGrpSpPr/>
          <p:nvPr/>
        </p:nvGrpSpPr>
        <p:grpSpPr>
          <a:xfrm>
            <a:off x="254726" y="228600"/>
            <a:ext cx="3048000" cy="838200"/>
            <a:chOff x="228600" y="228600"/>
            <a:chExt cx="3048000" cy="838200"/>
          </a:xfrm>
        </p:grpSpPr>
        <p:sp>
          <p:nvSpPr>
            <p:cNvPr id="12" name="Rounded Rectangle 11"/>
            <p:cNvSpPr/>
            <p:nvPr/>
          </p:nvSpPr>
          <p:spPr>
            <a:xfrm>
              <a:off x="838200" y="228600"/>
              <a:ext cx="2438400" cy="8382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3600" b="1" dirty="0" err="1">
                  <a:solidFill>
                    <a:schemeClr val="bg1"/>
                  </a:solidFill>
                </a:rPr>
                <a:t>Nhận</a:t>
              </a:r>
              <a:r>
                <a:rPr lang="en-US" sz="3600" b="1" dirty="0">
                  <a:solidFill>
                    <a:schemeClr val="bg1"/>
                  </a:solidFill>
                </a:rPr>
                <a:t> </a:t>
              </a:r>
              <a:r>
                <a:rPr lang="en-US" sz="3600" b="1" dirty="0" err="1">
                  <a:solidFill>
                    <a:schemeClr val="bg1"/>
                  </a:solidFill>
                </a:rPr>
                <a:t>biết</a:t>
              </a:r>
              <a:endParaRPr lang="vi-VN" sz="3600" b="1" dirty="0">
                <a:solidFill>
                  <a:schemeClr val="bg1"/>
                </a:solidFill>
              </a:endParaRPr>
            </a:p>
          </p:txBody>
        </p:sp>
        <p:sp>
          <p:nvSpPr>
            <p:cNvPr id="11" name="Oval 10"/>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1</a:t>
              </a:r>
              <a:endParaRPr lang="vi-VN" sz="4800" b="1" dirty="0">
                <a:solidFill>
                  <a:schemeClr val="bg2">
                    <a:lumMod val="10000"/>
                  </a:schemeClr>
                </a:solidFill>
              </a:endParaRPr>
            </a:p>
          </p:txBody>
        </p:sp>
      </p:grpSp>
      <p:sp>
        <p:nvSpPr>
          <p:cNvPr id="19" name="TextBox 18"/>
          <p:cNvSpPr txBox="1"/>
          <p:nvPr/>
        </p:nvSpPr>
        <p:spPr>
          <a:xfrm>
            <a:off x="1" y="5388114"/>
            <a:ext cx="9293079" cy="553998"/>
          </a:xfrm>
          <a:prstGeom prst="rect">
            <a:avLst/>
          </a:prstGeom>
          <a:noFill/>
        </p:spPr>
        <p:txBody>
          <a:bodyPr wrap="square" rtlCol="0">
            <a:spAutoFit/>
          </a:bodyPr>
          <a:lstStyle/>
          <a:p>
            <a:pPr algn="ctr"/>
            <a:r>
              <a:rPr lang="en-US" sz="3000" b="1" dirty="0" err="1">
                <a:solidFill>
                  <a:srgbClr val="002060"/>
                </a:solidFill>
                <a:latin typeface="VNI-Avo" pitchFamily="2" charset="0"/>
              </a:rPr>
              <a:t>Hoa</a:t>
            </a:r>
            <a:r>
              <a:rPr lang="en-US" sz="3000" b="1" dirty="0">
                <a:solidFill>
                  <a:srgbClr val="002060"/>
                </a:solidFill>
                <a:latin typeface="VNI-Avo" pitchFamily="2" charset="0"/>
              </a:rPr>
              <a:t> </a:t>
            </a:r>
            <a:r>
              <a:rPr lang="en-US" sz="3000" b="1" dirty="0" err="1">
                <a:solidFill>
                  <a:srgbClr val="002060"/>
                </a:solidFill>
                <a:latin typeface="VNI-Avo" pitchFamily="2" charset="0"/>
              </a:rPr>
              <a:t>möôùp</a:t>
            </a:r>
            <a:r>
              <a:rPr lang="en-US" sz="3000" b="1" dirty="0">
                <a:solidFill>
                  <a:srgbClr val="002060"/>
                </a:solidFill>
                <a:latin typeface="VNI-Avo" pitchFamily="2" charset="0"/>
              </a:rPr>
              <a:t> </a:t>
            </a:r>
            <a:r>
              <a:rPr lang="en-US" sz="3000" b="1" dirty="0" err="1">
                <a:solidFill>
                  <a:srgbClr val="002060"/>
                </a:solidFill>
                <a:latin typeface="VNI-Avo" pitchFamily="2" charset="0"/>
              </a:rPr>
              <a:t>vaøng</a:t>
            </a:r>
            <a:r>
              <a:rPr lang="en-US" sz="3000" b="1" dirty="0">
                <a:solidFill>
                  <a:srgbClr val="002060"/>
                </a:solidFill>
                <a:latin typeface="VNI-Avo" pitchFamily="2" charset="0"/>
              </a:rPr>
              <a:t> </a:t>
            </a:r>
            <a:r>
              <a:rPr lang="en-US" sz="3000" b="1" dirty="0" err="1">
                <a:solidFill>
                  <a:srgbClr val="002060"/>
                </a:solidFill>
                <a:latin typeface="VNI-Avo" pitchFamily="2" charset="0"/>
              </a:rPr>
              <a:t>öôm</a:t>
            </a:r>
            <a:r>
              <a:rPr lang="en-US" sz="3000" b="1" dirty="0">
                <a:solidFill>
                  <a:srgbClr val="002060"/>
                </a:solidFill>
                <a:latin typeface="VNI-Avo" pitchFamily="2" charset="0"/>
              </a:rPr>
              <a:t>, </a:t>
            </a:r>
            <a:r>
              <a:rPr lang="en-US" sz="3000" b="1" dirty="0" err="1">
                <a:solidFill>
                  <a:srgbClr val="002060"/>
                </a:solidFill>
                <a:latin typeface="VNI-Avo" pitchFamily="2" charset="0"/>
              </a:rPr>
              <a:t>böôùm</a:t>
            </a:r>
            <a:r>
              <a:rPr lang="en-US" sz="3000" b="1" dirty="0">
                <a:solidFill>
                  <a:srgbClr val="002060"/>
                </a:solidFill>
                <a:latin typeface="VNI-Avo" pitchFamily="2" charset="0"/>
              </a:rPr>
              <a:t> bay </a:t>
            </a:r>
            <a:r>
              <a:rPr lang="en-US" sz="3000" b="1" dirty="0" err="1">
                <a:solidFill>
                  <a:srgbClr val="002060"/>
                </a:solidFill>
                <a:latin typeface="VNI-Avo" pitchFamily="2" charset="0"/>
              </a:rPr>
              <a:t>raäp</a:t>
            </a:r>
            <a:r>
              <a:rPr lang="en-US" sz="3000" b="1" dirty="0">
                <a:solidFill>
                  <a:srgbClr val="002060"/>
                </a:solidFill>
                <a:latin typeface="VNI-Avo" pitchFamily="2" charset="0"/>
              </a:rPr>
              <a:t> </a:t>
            </a:r>
            <a:r>
              <a:rPr lang="en-US" sz="3000" b="1" dirty="0" err="1">
                <a:solidFill>
                  <a:srgbClr val="002060"/>
                </a:solidFill>
                <a:latin typeface="VNI-Avo" pitchFamily="2" charset="0"/>
              </a:rPr>
              <a:t>rôøn</a:t>
            </a:r>
            <a:r>
              <a:rPr lang="en-US" sz="3000" b="1" dirty="0">
                <a:solidFill>
                  <a:srgbClr val="002060"/>
                </a:solidFill>
                <a:latin typeface="VNI-Avo" pitchFamily="2" charset="0"/>
              </a:rPr>
              <a:t>. </a:t>
            </a:r>
            <a:endParaRPr lang="vi-VN" sz="3000" dirty="0">
              <a:solidFill>
                <a:srgbClr val="002060"/>
              </a:solidFill>
            </a:endParaRPr>
          </a:p>
        </p:txBody>
      </p:sp>
      <p:sp>
        <p:nvSpPr>
          <p:cNvPr id="15" name="TextBox 14"/>
          <p:cNvSpPr txBox="1"/>
          <p:nvPr/>
        </p:nvSpPr>
        <p:spPr>
          <a:xfrm>
            <a:off x="5151783" y="5390777"/>
            <a:ext cx="1031051" cy="553998"/>
          </a:xfrm>
          <a:prstGeom prst="rect">
            <a:avLst/>
          </a:prstGeom>
          <a:noFill/>
        </p:spPr>
        <p:txBody>
          <a:bodyPr wrap="none" rtlCol="0">
            <a:spAutoFit/>
          </a:bodyPr>
          <a:lstStyle/>
          <a:p>
            <a:r>
              <a:rPr lang="en-US" sz="3000" b="1" dirty="0" err="1">
                <a:solidFill>
                  <a:srgbClr val="FC0462"/>
                </a:solidFill>
                <a:latin typeface="VNI-Avo" pitchFamily="2" charset="0"/>
              </a:rPr>
              <a:t>öôm</a:t>
            </a:r>
            <a:endParaRPr lang="vi-VN" sz="3000" dirty="0">
              <a:solidFill>
                <a:srgbClr val="FC0462"/>
              </a:solidFill>
            </a:endParaRPr>
          </a:p>
        </p:txBody>
      </p:sp>
      <p:sp>
        <p:nvSpPr>
          <p:cNvPr id="17" name="TextBox 16"/>
          <p:cNvSpPr txBox="1"/>
          <p:nvPr/>
        </p:nvSpPr>
        <p:spPr>
          <a:xfrm>
            <a:off x="1894368" y="5383801"/>
            <a:ext cx="923651" cy="553998"/>
          </a:xfrm>
          <a:prstGeom prst="rect">
            <a:avLst/>
          </a:prstGeom>
          <a:noFill/>
        </p:spPr>
        <p:txBody>
          <a:bodyPr wrap="none" rtlCol="0">
            <a:spAutoFit/>
          </a:bodyPr>
          <a:lstStyle/>
          <a:p>
            <a:r>
              <a:rPr lang="en-US" sz="3000" b="1" dirty="0" err="1">
                <a:solidFill>
                  <a:srgbClr val="FC0462"/>
                </a:solidFill>
                <a:latin typeface="VNI-Avo" pitchFamily="2" charset="0"/>
              </a:rPr>
              <a:t>öôp</a:t>
            </a:r>
            <a:endParaRPr lang="vi-VN" sz="3000" dirty="0">
              <a:solidFill>
                <a:srgbClr val="FC0462"/>
              </a:solidFill>
            </a:endParaRPr>
          </a:p>
        </p:txBody>
      </p:sp>
      <p:sp>
        <p:nvSpPr>
          <p:cNvPr id="14" name="TextBox 13"/>
          <p:cNvSpPr txBox="1"/>
          <p:nvPr/>
        </p:nvSpPr>
        <p:spPr>
          <a:xfrm>
            <a:off x="3841900" y="5385363"/>
            <a:ext cx="1031051" cy="553998"/>
          </a:xfrm>
          <a:prstGeom prst="rect">
            <a:avLst/>
          </a:prstGeom>
          <a:noFill/>
        </p:spPr>
        <p:txBody>
          <a:bodyPr wrap="none" rtlCol="0">
            <a:spAutoFit/>
          </a:bodyPr>
          <a:lstStyle/>
          <a:p>
            <a:r>
              <a:rPr lang="en-US" sz="3000" b="1" dirty="0" err="1">
                <a:solidFill>
                  <a:srgbClr val="FC0462"/>
                </a:solidFill>
                <a:latin typeface="VNI-Avo" pitchFamily="2" charset="0"/>
              </a:rPr>
              <a:t>öôm</a:t>
            </a:r>
            <a:endParaRPr lang="vi-VN" sz="3000" dirty="0">
              <a:solidFill>
                <a:srgbClr val="FC0462"/>
              </a:solidFill>
            </a:endParaRPr>
          </a:p>
        </p:txBody>
      </p:sp>
    </p:spTree>
    <p:extLst>
      <p:ext uri="{BB962C8B-B14F-4D97-AF65-F5344CB8AC3E}">
        <p14:creationId xmlns:p14="http://schemas.microsoft.com/office/powerpoint/2010/main" val="357677937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066800" y="2133600"/>
            <a:ext cx="3162300" cy="1446550"/>
          </a:xfrm>
          <a:prstGeom prst="rect">
            <a:avLst/>
          </a:prstGeom>
          <a:noFill/>
        </p:spPr>
        <p:txBody>
          <a:bodyPr wrap="square" rtlCol="0">
            <a:spAutoFit/>
          </a:bodyPr>
          <a:lstStyle/>
          <a:p>
            <a:r>
              <a:rPr lang="en-US" sz="8800" b="1" dirty="0" err="1">
                <a:solidFill>
                  <a:srgbClr val="FF0000"/>
                </a:solidFill>
                <a:latin typeface="VNI-Avo" pitchFamily="2" charset="0"/>
              </a:rPr>
              <a:t>öôm</a:t>
            </a:r>
            <a:endParaRPr lang="en-US" sz="8800" b="1" dirty="0">
              <a:solidFill>
                <a:srgbClr val="FF0000"/>
              </a:solidFill>
              <a:latin typeface="VNI-Avo" pitchFamily="2" charset="0"/>
            </a:endParaRPr>
          </a:p>
        </p:txBody>
      </p:sp>
      <p:sp>
        <p:nvSpPr>
          <p:cNvPr id="3" name="TextBox 2"/>
          <p:cNvSpPr txBox="1"/>
          <p:nvPr/>
        </p:nvSpPr>
        <p:spPr>
          <a:xfrm flipH="1">
            <a:off x="5105400" y="2133600"/>
            <a:ext cx="2362200" cy="1446550"/>
          </a:xfrm>
          <a:prstGeom prst="rect">
            <a:avLst/>
          </a:prstGeom>
          <a:noFill/>
        </p:spPr>
        <p:txBody>
          <a:bodyPr wrap="square" rtlCol="0">
            <a:spAutoFit/>
          </a:bodyPr>
          <a:lstStyle/>
          <a:p>
            <a:r>
              <a:rPr lang="en-US" sz="8800" b="1" dirty="0" err="1">
                <a:solidFill>
                  <a:srgbClr val="FF0000"/>
                </a:solidFill>
                <a:latin typeface="VNI-Avo" pitchFamily="2" charset="0"/>
              </a:rPr>
              <a:t>öôp</a:t>
            </a:r>
            <a:endParaRPr lang="en-US" sz="8800" b="1" dirty="0">
              <a:solidFill>
                <a:srgbClr val="FF0000"/>
              </a:solidFill>
              <a:latin typeface="VNI-Avo" pitchFamily="2" charset="0"/>
            </a:endParaRPr>
          </a:p>
        </p:txBody>
      </p:sp>
    </p:spTree>
    <p:extLst>
      <p:ext uri="{BB962C8B-B14F-4D97-AF65-F5344CB8AC3E}">
        <p14:creationId xmlns:p14="http://schemas.microsoft.com/office/powerpoint/2010/main" val="362828142"/>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066800" y="2133600"/>
            <a:ext cx="3162300" cy="1446550"/>
          </a:xfrm>
          <a:prstGeom prst="rect">
            <a:avLst/>
          </a:prstGeom>
          <a:noFill/>
        </p:spPr>
        <p:txBody>
          <a:bodyPr wrap="square" rtlCol="0">
            <a:spAutoFit/>
          </a:bodyPr>
          <a:lstStyle/>
          <a:p>
            <a:r>
              <a:rPr lang="en-US" sz="8800" b="1" dirty="0" err="1">
                <a:solidFill>
                  <a:srgbClr val="0070C0"/>
                </a:solidFill>
                <a:latin typeface="VNI-Avo" pitchFamily="2" charset="0"/>
              </a:rPr>
              <a:t>öô</a:t>
            </a:r>
            <a:r>
              <a:rPr lang="en-US" sz="8800" b="1" dirty="0" err="1">
                <a:solidFill>
                  <a:srgbClr val="FF0000"/>
                </a:solidFill>
                <a:latin typeface="VNI-Avo" pitchFamily="2" charset="0"/>
              </a:rPr>
              <a:t>m</a:t>
            </a:r>
            <a:endParaRPr lang="en-US" sz="8800" b="1" dirty="0">
              <a:solidFill>
                <a:srgbClr val="FF0000"/>
              </a:solidFill>
              <a:latin typeface="VNI-Avo" pitchFamily="2" charset="0"/>
            </a:endParaRPr>
          </a:p>
        </p:txBody>
      </p:sp>
      <p:sp>
        <p:nvSpPr>
          <p:cNvPr id="3" name="TextBox 2"/>
          <p:cNvSpPr txBox="1"/>
          <p:nvPr/>
        </p:nvSpPr>
        <p:spPr>
          <a:xfrm flipH="1">
            <a:off x="5105400" y="2133600"/>
            <a:ext cx="2362200" cy="1446550"/>
          </a:xfrm>
          <a:prstGeom prst="rect">
            <a:avLst/>
          </a:prstGeom>
          <a:noFill/>
        </p:spPr>
        <p:txBody>
          <a:bodyPr wrap="square" rtlCol="0">
            <a:spAutoFit/>
          </a:bodyPr>
          <a:lstStyle/>
          <a:p>
            <a:r>
              <a:rPr lang="en-US" sz="8800" b="1" dirty="0" err="1">
                <a:solidFill>
                  <a:srgbClr val="0070C0"/>
                </a:solidFill>
                <a:latin typeface="VNI-Avo" pitchFamily="2" charset="0"/>
              </a:rPr>
              <a:t>öô</a:t>
            </a:r>
            <a:r>
              <a:rPr lang="en-US" sz="8800" b="1" dirty="0" err="1">
                <a:solidFill>
                  <a:srgbClr val="FF0000"/>
                </a:solidFill>
                <a:latin typeface="VNI-Avo" pitchFamily="2" charset="0"/>
              </a:rPr>
              <a:t>p</a:t>
            </a:r>
            <a:endParaRPr lang="en-US" sz="8800" b="1" dirty="0">
              <a:solidFill>
                <a:srgbClr val="FF0000"/>
              </a:solidFill>
              <a:latin typeface="VNI-Avo" pitchFamily="2" charset="0"/>
            </a:endParaRPr>
          </a:p>
        </p:txBody>
      </p:sp>
    </p:spTree>
    <p:extLst>
      <p:ext uri="{BB962C8B-B14F-4D97-AF65-F5344CB8AC3E}">
        <p14:creationId xmlns:p14="http://schemas.microsoft.com/office/powerpoint/2010/main" val="216426772"/>
      </p:ext>
    </p:extLst>
  </p:cSld>
  <p:clrMapOvr>
    <a:masterClrMapping/>
  </p:clrMapOvr>
  <p:transition advTm="664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3582729" y="542003"/>
            <a:ext cx="2362199" cy="1200329"/>
          </a:xfrm>
          <a:prstGeom prst="rect">
            <a:avLst/>
          </a:prstGeom>
          <a:noFill/>
        </p:spPr>
        <p:txBody>
          <a:bodyPr wrap="square" rtlCol="0">
            <a:spAutoFit/>
          </a:bodyPr>
          <a:lstStyle/>
          <a:p>
            <a:r>
              <a:rPr lang="en-US" sz="7200" b="1" dirty="0" err="1">
                <a:solidFill>
                  <a:srgbClr val="FF0000"/>
                </a:solidFill>
                <a:latin typeface="VNI-Avo" pitchFamily="2" charset="0"/>
              </a:rPr>
              <a:t>öôm</a:t>
            </a:r>
            <a:endParaRPr lang="en-US" sz="7200" b="1" dirty="0">
              <a:solidFill>
                <a:srgbClr val="FF0000"/>
              </a:solidFill>
              <a:latin typeface="VNI-Avo" pitchFamily="2" charset="0"/>
            </a:endParaRPr>
          </a:p>
        </p:txBody>
      </p:sp>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Đọc</a:t>
              </a:r>
              <a:endParaRPr lang="vi-VN" sz="4800" b="1" dirty="0">
                <a:solidFill>
                  <a:schemeClr val="bg1"/>
                </a:solidFill>
              </a:endParaRPr>
            </a:p>
          </p:txBody>
        </p:sp>
        <p:sp>
          <p:nvSpPr>
            <p:cNvPr id="43" name="Oval 42"/>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2</a:t>
              </a:r>
              <a:endParaRPr lang="vi-VN" sz="4800" b="1" dirty="0">
                <a:solidFill>
                  <a:schemeClr val="bg2">
                    <a:lumMod val="10000"/>
                  </a:schemeClr>
                </a:solidFill>
              </a:endParaRPr>
            </a:p>
          </p:txBody>
        </p:sp>
      </p:grpSp>
      <p:grpSp>
        <p:nvGrpSpPr>
          <p:cNvPr id="24" name="Group 23"/>
          <p:cNvGrpSpPr/>
          <p:nvPr/>
        </p:nvGrpSpPr>
        <p:grpSpPr>
          <a:xfrm>
            <a:off x="2895601" y="2011740"/>
            <a:ext cx="3250275" cy="2008910"/>
            <a:chOff x="304800" y="1752600"/>
            <a:chExt cx="3250275" cy="2008910"/>
          </a:xfrm>
          <a:solidFill>
            <a:srgbClr val="CCECFF"/>
          </a:solidFill>
        </p:grpSpPr>
        <p:sp>
          <p:nvSpPr>
            <p:cNvPr id="25" name="Rectangle 24"/>
            <p:cNvSpPr/>
            <p:nvPr/>
          </p:nvSpPr>
          <p:spPr bwMode="auto">
            <a:xfrm>
              <a:off x="304800" y="1752600"/>
              <a:ext cx="1600200" cy="990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a:ln>
                  <a:noFill/>
                </a:ln>
                <a:solidFill>
                  <a:srgbClr val="0033CC"/>
                </a:solidFill>
                <a:effectLst/>
                <a:latin typeface="VNI-Avo" pitchFamily="2" charset="0"/>
              </a:endParaRPr>
            </a:p>
          </p:txBody>
        </p:sp>
        <p:sp>
          <p:nvSpPr>
            <p:cNvPr id="26" name="Rectangle 25"/>
            <p:cNvSpPr/>
            <p:nvPr/>
          </p:nvSpPr>
          <p:spPr bwMode="auto">
            <a:xfrm>
              <a:off x="1954874" y="1759526"/>
              <a:ext cx="1600200" cy="990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a:ln>
                  <a:noFill/>
                </a:ln>
                <a:solidFill>
                  <a:srgbClr val="0033CC"/>
                </a:solidFill>
                <a:effectLst/>
                <a:latin typeface="VNI-Avo" pitchFamily="2" charset="0"/>
              </a:endParaRPr>
            </a:p>
          </p:txBody>
        </p:sp>
        <p:sp>
          <p:nvSpPr>
            <p:cNvPr id="27" name="Rectangle 26"/>
            <p:cNvSpPr/>
            <p:nvPr/>
          </p:nvSpPr>
          <p:spPr bwMode="auto">
            <a:xfrm>
              <a:off x="304801" y="2770910"/>
              <a:ext cx="3250274" cy="9906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a:ln>
                  <a:noFill/>
                </a:ln>
                <a:solidFill>
                  <a:srgbClr val="0033CC"/>
                </a:solidFill>
                <a:effectLst/>
                <a:latin typeface="VNI-Avo" pitchFamily="2" charset="0"/>
              </a:endParaRPr>
            </a:p>
          </p:txBody>
        </p:sp>
      </p:grpSp>
      <p:sp>
        <p:nvSpPr>
          <p:cNvPr id="32" name="TextBox 31"/>
          <p:cNvSpPr txBox="1"/>
          <p:nvPr/>
        </p:nvSpPr>
        <p:spPr>
          <a:xfrm>
            <a:off x="3429001" y="2095143"/>
            <a:ext cx="598241" cy="830997"/>
          </a:xfrm>
          <a:prstGeom prst="rect">
            <a:avLst/>
          </a:prstGeom>
          <a:noFill/>
        </p:spPr>
        <p:txBody>
          <a:bodyPr wrap="none" rtlCol="0">
            <a:spAutoFit/>
          </a:bodyPr>
          <a:lstStyle/>
          <a:p>
            <a:r>
              <a:rPr lang="en-US" sz="4800" b="1" dirty="0">
                <a:solidFill>
                  <a:srgbClr val="002060"/>
                </a:solidFill>
                <a:latin typeface="VNI-Avo" pitchFamily="2" charset="0"/>
              </a:rPr>
              <a:t>b</a:t>
            </a:r>
          </a:p>
        </p:txBody>
      </p:sp>
      <p:sp>
        <p:nvSpPr>
          <p:cNvPr id="33" name="TextBox 32"/>
          <p:cNvSpPr txBox="1"/>
          <p:nvPr/>
        </p:nvSpPr>
        <p:spPr>
          <a:xfrm flipH="1">
            <a:off x="4572001" y="2095145"/>
            <a:ext cx="1676401" cy="830997"/>
          </a:xfrm>
          <a:prstGeom prst="rect">
            <a:avLst/>
          </a:prstGeom>
          <a:noFill/>
        </p:spPr>
        <p:txBody>
          <a:bodyPr wrap="square" rtlCol="0">
            <a:spAutoFit/>
          </a:bodyPr>
          <a:lstStyle/>
          <a:p>
            <a:r>
              <a:rPr lang="en-US" sz="4800" b="1" dirty="0" err="1">
                <a:solidFill>
                  <a:srgbClr val="FF0000"/>
                </a:solidFill>
                <a:latin typeface="VNI-Avo" pitchFamily="2" charset="0"/>
              </a:rPr>
              <a:t>öôm</a:t>
            </a:r>
            <a:endParaRPr lang="en-US" sz="4800" b="1" dirty="0">
              <a:solidFill>
                <a:srgbClr val="FF0000"/>
              </a:solidFill>
              <a:latin typeface="VNI-Avo" pitchFamily="2" charset="0"/>
            </a:endParaRPr>
          </a:p>
        </p:txBody>
      </p:sp>
      <p:grpSp>
        <p:nvGrpSpPr>
          <p:cNvPr id="2" name="Group 1"/>
          <p:cNvGrpSpPr/>
          <p:nvPr/>
        </p:nvGrpSpPr>
        <p:grpSpPr>
          <a:xfrm>
            <a:off x="3775418" y="3106250"/>
            <a:ext cx="2091981" cy="835813"/>
            <a:chOff x="3775418" y="3106248"/>
            <a:chExt cx="2091981" cy="835813"/>
          </a:xfrm>
        </p:grpSpPr>
        <p:sp>
          <p:nvSpPr>
            <p:cNvPr id="28" name="TextBox 27"/>
            <p:cNvSpPr txBox="1"/>
            <p:nvPr/>
          </p:nvSpPr>
          <p:spPr>
            <a:xfrm>
              <a:off x="3775418" y="3106248"/>
              <a:ext cx="1976823" cy="830997"/>
            </a:xfrm>
            <a:prstGeom prst="rect">
              <a:avLst/>
            </a:prstGeom>
            <a:solidFill>
              <a:srgbClr val="CCECFF"/>
            </a:solidFill>
          </p:spPr>
          <p:txBody>
            <a:bodyPr wrap="none" rtlCol="0">
              <a:spAutoFit/>
            </a:bodyPr>
            <a:lstStyle/>
            <a:p>
              <a:r>
                <a:rPr lang="en-US" sz="4800" b="1" dirty="0" err="1">
                  <a:solidFill>
                    <a:srgbClr val="002060"/>
                  </a:solidFill>
                  <a:latin typeface="VNI-Avo" pitchFamily="2" charset="0"/>
                </a:rPr>
                <a:t>böôùm</a:t>
              </a:r>
              <a:endParaRPr lang="en-US" sz="4800" b="1" dirty="0">
                <a:solidFill>
                  <a:srgbClr val="FF0000"/>
                </a:solidFill>
                <a:latin typeface="VNI-Avo" pitchFamily="2" charset="0"/>
              </a:endParaRPr>
            </a:p>
          </p:txBody>
        </p:sp>
        <p:sp>
          <p:nvSpPr>
            <p:cNvPr id="15" name="TextBox 14"/>
            <p:cNvSpPr txBox="1"/>
            <p:nvPr/>
          </p:nvSpPr>
          <p:spPr>
            <a:xfrm flipH="1">
              <a:off x="4201558" y="3111064"/>
              <a:ext cx="1665841" cy="830997"/>
            </a:xfrm>
            <a:prstGeom prst="rect">
              <a:avLst/>
            </a:prstGeom>
            <a:noFill/>
          </p:spPr>
          <p:txBody>
            <a:bodyPr wrap="square" rtlCol="0">
              <a:spAutoFit/>
            </a:bodyPr>
            <a:lstStyle/>
            <a:p>
              <a:r>
                <a:rPr lang="en-US" sz="4800" b="1" dirty="0" err="1">
                  <a:solidFill>
                    <a:srgbClr val="FF0000"/>
                  </a:solidFill>
                  <a:latin typeface="VNI-Avo" pitchFamily="2" charset="0"/>
                </a:rPr>
                <a:t>öôm</a:t>
              </a:r>
              <a:endParaRPr lang="en-US" sz="4800" b="1" dirty="0">
                <a:solidFill>
                  <a:srgbClr val="FF0000"/>
                </a:solidFill>
                <a:latin typeface="VNI-Avo" pitchFamily="2" charset="0"/>
              </a:endParaRPr>
            </a:p>
          </p:txBody>
        </p:sp>
      </p:grpSp>
    </p:spTree>
    <p:extLst>
      <p:ext uri="{BB962C8B-B14F-4D97-AF65-F5344CB8AC3E}">
        <p14:creationId xmlns:p14="http://schemas.microsoft.com/office/powerpoint/2010/main" val="746436204"/>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76200" y="1676400"/>
            <a:ext cx="9220200" cy="769441"/>
          </a:xfrm>
          <a:prstGeom prst="rect">
            <a:avLst/>
          </a:prstGeom>
          <a:noFill/>
        </p:spPr>
        <p:txBody>
          <a:bodyPr wrap="square" rtlCol="0">
            <a:spAutoFit/>
          </a:bodyPr>
          <a:lstStyle/>
          <a:p>
            <a:r>
              <a:rPr lang="en-US" sz="4400" b="1">
                <a:solidFill>
                  <a:srgbClr val="0070C0"/>
                </a:solidFill>
                <a:latin typeface="VNI-Avo" pitchFamily="2" charset="0"/>
              </a:rPr>
              <a:t>chöôøm   ñöôïm   göôm </a:t>
            </a:r>
            <a:r>
              <a:rPr lang="en-US" sz="4400" b="1" dirty="0">
                <a:solidFill>
                  <a:srgbClr val="0070C0"/>
                </a:solidFill>
                <a:latin typeface="VNI-Avo" pitchFamily="2" charset="0"/>
              </a:rPr>
              <a:t>	</a:t>
            </a:r>
            <a:r>
              <a:rPr lang="en-US" sz="4400" b="1">
                <a:solidFill>
                  <a:srgbClr val="0070C0"/>
                </a:solidFill>
                <a:latin typeface="VNI-Avo" pitchFamily="2" charset="0"/>
              </a:rPr>
              <a:t>  öôùm</a:t>
            </a:r>
            <a:endParaRPr lang="en-US" sz="4400" b="1" dirty="0">
              <a:solidFill>
                <a:srgbClr val="0070C0"/>
              </a:solidFill>
              <a:latin typeface="VNI-Avo" pitchFamily="2" charset="0"/>
            </a:endParaRPr>
          </a:p>
        </p:txBody>
      </p:sp>
      <p:grpSp>
        <p:nvGrpSpPr>
          <p:cNvPr id="41" name="Group 40"/>
          <p:cNvGrpSpPr/>
          <p:nvPr/>
        </p:nvGrpSpPr>
        <p:grpSpPr>
          <a:xfrm>
            <a:off x="228600" y="122904"/>
            <a:ext cx="2332704" cy="838200"/>
            <a:chOff x="228600" y="228600"/>
            <a:chExt cx="2332704" cy="838200"/>
          </a:xfrm>
        </p:grpSpPr>
        <p:sp>
          <p:nvSpPr>
            <p:cNvPr id="42" name="Rounded Rectangle 41"/>
            <p:cNvSpPr/>
            <p:nvPr/>
          </p:nvSpPr>
          <p:spPr>
            <a:xfrm>
              <a:off x="961104" y="275304"/>
              <a:ext cx="1600200" cy="762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en-US" sz="4800" b="1" dirty="0" err="1">
                  <a:solidFill>
                    <a:schemeClr val="bg1"/>
                  </a:solidFill>
                </a:rPr>
                <a:t>Đọc</a:t>
              </a:r>
              <a:endParaRPr lang="vi-VN" sz="4800" b="1" dirty="0">
                <a:solidFill>
                  <a:schemeClr val="bg1"/>
                </a:solidFill>
              </a:endParaRPr>
            </a:p>
          </p:txBody>
        </p:sp>
        <p:sp>
          <p:nvSpPr>
            <p:cNvPr id="43" name="Oval 42"/>
            <p:cNvSpPr/>
            <p:nvPr/>
          </p:nvSpPr>
          <p:spPr>
            <a:xfrm>
              <a:off x="228600" y="228600"/>
              <a:ext cx="91440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2">
                      <a:lumMod val="10000"/>
                    </a:schemeClr>
                  </a:solidFill>
                </a:rPr>
                <a:t>2</a:t>
              </a:r>
              <a:endParaRPr lang="vi-VN" sz="4800" b="1" dirty="0">
                <a:solidFill>
                  <a:schemeClr val="bg2">
                    <a:lumMod val="10000"/>
                  </a:schemeClr>
                </a:solidFill>
              </a:endParaRPr>
            </a:p>
          </p:txBody>
        </p:sp>
      </p:grpSp>
      <p:sp>
        <p:nvSpPr>
          <p:cNvPr id="6" name="TextBox 5"/>
          <p:cNvSpPr txBox="1"/>
          <p:nvPr/>
        </p:nvSpPr>
        <p:spPr>
          <a:xfrm flipH="1">
            <a:off x="114300" y="2804594"/>
            <a:ext cx="9144000" cy="769441"/>
          </a:xfrm>
          <a:prstGeom prst="rect">
            <a:avLst/>
          </a:prstGeom>
          <a:noFill/>
        </p:spPr>
        <p:txBody>
          <a:bodyPr wrap="square" rtlCol="0">
            <a:spAutoFit/>
          </a:bodyPr>
          <a:lstStyle/>
          <a:p>
            <a:r>
              <a:rPr lang="en-US" sz="4400" b="1">
                <a:solidFill>
                  <a:srgbClr val="0070C0"/>
                </a:solidFill>
                <a:latin typeface="VNI-Avo" pitchFamily="2" charset="0"/>
              </a:rPr>
              <a:t>löôïm</a:t>
            </a:r>
            <a:r>
              <a:rPr lang="en-US" sz="4400" b="1" dirty="0">
                <a:solidFill>
                  <a:srgbClr val="0070C0"/>
                </a:solidFill>
                <a:latin typeface="VNI-Avo" pitchFamily="2" charset="0"/>
              </a:rPr>
              <a:t>	</a:t>
            </a:r>
            <a:r>
              <a:rPr lang="en-US" sz="4400" b="1">
                <a:solidFill>
                  <a:srgbClr val="0070C0"/>
                </a:solidFill>
                <a:latin typeface="VNI-Avo" pitchFamily="2" charset="0"/>
              </a:rPr>
              <a:t>  möôùp</a:t>
            </a:r>
            <a:r>
              <a:rPr lang="en-US" sz="4400" b="1" dirty="0">
                <a:solidFill>
                  <a:srgbClr val="0070C0"/>
                </a:solidFill>
                <a:latin typeface="VNI-Avo" pitchFamily="2" charset="0"/>
              </a:rPr>
              <a:t>	</a:t>
            </a:r>
            <a:r>
              <a:rPr lang="en-US" sz="4400" b="1" dirty="0" err="1">
                <a:solidFill>
                  <a:srgbClr val="0070C0"/>
                </a:solidFill>
                <a:latin typeface="VNI-Avo" pitchFamily="2" charset="0"/>
              </a:rPr>
              <a:t>nöôïp</a:t>
            </a:r>
            <a:r>
              <a:rPr lang="en-US" sz="4400" b="1" dirty="0">
                <a:solidFill>
                  <a:srgbClr val="0070C0"/>
                </a:solidFill>
                <a:latin typeface="VNI-Avo" pitchFamily="2" charset="0"/>
              </a:rPr>
              <a:t>	  </a:t>
            </a:r>
            <a:r>
              <a:rPr lang="en-US" sz="4400" b="1" dirty="0" err="1">
                <a:solidFill>
                  <a:srgbClr val="0070C0"/>
                </a:solidFill>
                <a:latin typeface="VNI-Avo" pitchFamily="2" charset="0"/>
              </a:rPr>
              <a:t>öôùp</a:t>
            </a:r>
            <a:endParaRPr lang="en-US" sz="4400" b="1" dirty="0">
              <a:solidFill>
                <a:srgbClr val="0070C0"/>
              </a:solidFill>
              <a:latin typeface="VNI-Avo" pitchFamily="2" charset="0"/>
            </a:endParaRPr>
          </a:p>
        </p:txBody>
      </p:sp>
    </p:spTree>
    <p:extLst>
      <p:ext uri="{BB962C8B-B14F-4D97-AF65-F5344CB8AC3E}">
        <p14:creationId xmlns:p14="http://schemas.microsoft.com/office/powerpoint/2010/main" val="369037120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438901&quot;&gt;&lt;property id=&quot;20148&quot; value=&quot;5&quot;/&gt;&lt;property id=&quot;20300&quot; value=&quot;Slide 1&quot;/&gt;&lt;property id=&quot;20307&quot; value=&quot;385&quot;/&gt;&lt;/object&gt;&lt;object type=&quot;3&quot; unique_id=&quot;438902&quot;&gt;&lt;property id=&quot;20148&quot; value=&quot;5&quot;/&gt;&lt;property id=&quot;20300&quot; value=&quot;Slide 4&quot;/&gt;&lt;property id=&quot;20307&quot; value=&quot;411&quot;/&gt;&lt;/object&gt;&lt;object type=&quot;3&quot; unique_id=&quot;438903&quot;&gt;&lt;property id=&quot;20148&quot; value=&quot;5&quot;/&gt;&lt;property id=&quot;20300&quot; value=&quot;Slide 5 - &amp;quot;&amp;amp;#x09;&amp;amp;#x09;öôm&amp;amp;#x09;&amp;amp;#x09;öôp&amp;quot;&quot;/&gt;&lt;property id=&quot;20307&quot; value=&quot;410&quot;/&gt;&lt;/object&gt;&lt;object type=&quot;3&quot; unique_id=&quot;438904&quot;&gt;&lt;property id=&quot;20148&quot; value=&quot;5&quot;/&gt;&lt;property id=&quot;20300&quot; value=&quot;Slide 6&quot;/&gt;&lt;property id=&quot;20307&quot; value=&quot;418&quot;/&gt;&lt;/object&gt;&lt;object type=&quot;3&quot; unique_id=&quot;438905&quot;&gt;&lt;property id=&quot;20148&quot; value=&quot;5&quot;/&gt;&lt;property id=&quot;20300&quot; value=&quot;Slide 7&quot;/&gt;&lt;property id=&quot;20307&quot; value=&quot;419&quot;/&gt;&lt;/object&gt;&lt;object type=&quot;3&quot; unique_id=&quot;438906&quot;&gt;&lt;property id=&quot;20148&quot; value=&quot;5&quot;/&gt;&lt;property id=&quot;20300&quot; value=&quot;Slide 8&quot;/&gt;&lt;property id=&quot;20307&quot; value=&quot;432&quot;/&gt;&lt;/object&gt;&lt;object type=&quot;3&quot; unique_id=&quot;438907&quot;&gt;&lt;property id=&quot;20148&quot; value=&quot;5&quot;/&gt;&lt;property id=&quot;20300&quot; value=&quot;Slide 9&quot;/&gt;&lt;property id=&quot;20307&quot; value=&quot;351&quot;/&gt;&lt;/object&gt;&lt;object type=&quot;3&quot; unique_id=&quot;438908&quot;&gt;&lt;property id=&quot;20148&quot; value=&quot;5&quot;/&gt;&lt;property id=&quot;20300&quot; value=&quot;Slide 10&quot;/&gt;&lt;property id=&quot;20307&quot; value=&quot;422&quot;/&gt;&lt;/object&gt;&lt;object type=&quot;3&quot; unique_id=&quot;438909&quot;&gt;&lt;property id=&quot;20148&quot; value=&quot;5&quot;/&gt;&lt;property id=&quot;20300&quot; value=&quot;Slide 11&quot;/&gt;&lt;property id=&quot;20307&quot; value=&quot;439&quot;/&gt;&lt;/object&gt;&lt;object type=&quot;3&quot; unique_id=&quot;438910&quot;&gt;&lt;property id=&quot;20148&quot; value=&quot;5&quot;/&gt;&lt;property id=&quot;20300&quot; value=&quot;Slide 12&quot;/&gt;&lt;property id=&quot;20307&quot; value=&quot;425&quot;/&gt;&lt;/object&gt;&lt;object type=&quot;3&quot; unique_id=&quot;438911&quot;&gt;&lt;property id=&quot;20148&quot; value=&quot;5&quot;/&gt;&lt;property id=&quot;20300&quot; value=&quot;Slide 13&quot;/&gt;&lt;property id=&quot;20307&quot; value=&quot;440&quot;/&gt;&lt;/object&gt;&lt;object type=&quot;3&quot; unique_id=&quot;438912&quot;&gt;&lt;property id=&quot;20148&quot; value=&quot;5&quot;/&gt;&lt;property id=&quot;20300&quot; value=&quot;Slide 14&quot;/&gt;&lt;property id=&quot;20307&quot; value=&quot;441&quot;/&gt;&lt;/object&gt;&lt;object type=&quot;3&quot; unique_id=&quot;438913&quot;&gt;&lt;property id=&quot;20148&quot; value=&quot;5&quot;/&gt;&lt;property id=&quot;20300&quot; value=&quot;Slide 15&quot;/&gt;&lt;property id=&quot;20307&quot; value=&quot;442&quot;/&gt;&lt;/object&gt;&lt;object type=&quot;3&quot; unique_id=&quot;438914&quot;&gt;&lt;property id=&quot;20148&quot; value=&quot;5&quot;/&gt;&lt;property id=&quot;20300&quot; value=&quot;Slide 16&quot;/&gt;&lt;property id=&quot;20307&quot; value=&quot;384&quot;/&gt;&lt;/object&gt;&lt;object type=&quot;3&quot; unique_id=&quot;438915&quot;&gt;&lt;property id=&quot;20148&quot; value=&quot;5&quot;/&gt;&lt;property id=&quot;20300&quot; value=&quot;Slide 17 - &amp;quot;&amp;amp;#x09;&amp;amp;#x09;öôm&amp;amp;#x09;&amp;amp;#x09;öôp&amp;quot;&quot;/&gt;&lt;property id=&quot;20307&quot; value=&quot;434&quot;/&gt;&lt;/object&gt;&lt;object type=&quot;3&quot; unique_id=&quot;438916&quot;&gt;&lt;property id=&quot;20148&quot; value=&quot;5&quot;/&gt;&lt;property id=&quot;20300&quot; value=&quot;Slide 18&quot;/&gt;&lt;property id=&quot;20307&quot; value=&quot;430&quot;/&gt;&lt;/object&gt;&lt;object type=&quot;3&quot; unique_id=&quot;438917&quot;&gt;&lt;property id=&quot;20148&quot; value=&quot;5&quot;/&gt;&lt;property id=&quot;20300&quot; value=&quot;Slide 19&quot;/&gt;&lt;property id=&quot;20307&quot; value=&quot;403&quot;/&gt;&lt;/object&gt;&lt;object type=&quot;3&quot; unique_id=&quot;438918&quot;&gt;&lt;property id=&quot;20148&quot; value=&quot;5&quot;/&gt;&lt;property id=&quot;20300&quot; value=&quot;Slide 20&quot;/&gt;&lt;property id=&quot;20307&quot; value=&quot;435&quot;/&gt;&lt;/object&gt;&lt;object type=&quot;3&quot; unique_id=&quot;438919&quot;&gt;&lt;property id=&quot;20148&quot; value=&quot;5&quot;/&gt;&lt;property id=&quot;20300&quot; value=&quot;Slide 21&quot;/&gt;&lt;property id=&quot;20307&quot; value=&quot;405&quot;/&gt;&lt;/object&gt;&lt;object type=&quot;3&quot; unique_id=&quot;438920&quot;&gt;&lt;property id=&quot;20148&quot; value=&quot;5&quot;/&gt;&lt;property id=&quot;20300&quot; value=&quot;Slide 22 - &amp;quot;Vaät nuoâi yeâu thích &amp;quot;&quot;/&gt;&lt;property id=&quot;20307&quot; value=&quot;407&quot;/&gt;&lt;/object&gt;&lt;object type=&quot;3&quot; unique_id=&quot;439292&quot;&gt;&lt;property id=&quot;20148&quot; value=&quot;5&quot;/&gt;&lt;property id=&quot;20300&quot; value=&quot;Slide 2&quot;/&gt;&lt;property id=&quot;20307&quot; value=&quot;443&quot;/&gt;&lt;/object&gt;&lt;object type=&quot;3&quot; unique_id=&quot;439293&quot;&gt;&lt;property id=&quot;20148&quot; value=&quot;5&quot;/&gt;&lt;property id=&quot;20300&quot; value=&quot;Slide 3&quot;/&gt;&lt;property id=&quot;20307&quot; value=&quot;444&quot;/&gt;&lt;/object&gt;&lt;/object&gt;&lt;object type=&quot;8&quot; unique_id=&quot;100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A75555A0-CFED-4F42-A219-2DAC8591EE14}"/>
</file>

<file path=customXml/itemProps2.xml><?xml version="1.0" encoding="utf-8"?>
<ds:datastoreItem xmlns:ds="http://schemas.openxmlformats.org/officeDocument/2006/customXml" ds:itemID="{B4531E42-BD27-4459-8140-CC5E2B293476}"/>
</file>

<file path=customXml/itemProps3.xml><?xml version="1.0" encoding="utf-8"?>
<ds:datastoreItem xmlns:ds="http://schemas.openxmlformats.org/officeDocument/2006/customXml" ds:itemID="{F5E03A22-8C4E-47D1-8C0A-B2CC0546A212}"/>
</file>

<file path=docProps/app.xml><?xml version="1.0" encoding="utf-8"?>
<Properties xmlns="http://schemas.openxmlformats.org/officeDocument/2006/extended-properties" xmlns:vt="http://schemas.openxmlformats.org/officeDocument/2006/docPropsVTypes">
  <TotalTime>4696</TotalTime>
  <Words>594</Words>
  <Application>Microsoft Office PowerPoint</Application>
  <PresentationFormat>Trình chiếu Trên màn hình (4:3)</PresentationFormat>
  <Paragraphs>72</Paragraphs>
  <Slides>24</Slides>
  <Notes>5</Notes>
  <HiddenSlides>0</HiddenSlides>
  <MMClips>0</MMClips>
  <ScaleCrop>false</ScaleCrop>
  <HeadingPairs>
    <vt:vector size="6" baseType="variant">
      <vt:variant>
        <vt:lpstr>Phông được Dùng</vt:lpstr>
      </vt:variant>
      <vt:variant>
        <vt:i4>7</vt:i4>
      </vt:variant>
      <vt:variant>
        <vt:lpstr>Chủ đề</vt:lpstr>
      </vt:variant>
      <vt:variant>
        <vt:i4>5</vt:i4>
      </vt:variant>
      <vt:variant>
        <vt:lpstr>Tiêu đề Bản chiếu</vt:lpstr>
      </vt:variant>
      <vt:variant>
        <vt:i4>24</vt:i4>
      </vt:variant>
    </vt:vector>
  </HeadingPairs>
  <TitlesOfParts>
    <vt:vector size="36" baseType="lpstr">
      <vt:lpstr>Times New Roman</vt:lpstr>
      <vt:lpstr>Arial</vt:lpstr>
      <vt:lpstr>UTM Avo</vt:lpstr>
      <vt:lpstr>Calibri</vt:lpstr>
      <vt:lpstr>.VnAvant</vt:lpstr>
      <vt:lpstr>VNI-Avo</vt:lpstr>
      <vt:lpstr>Arial-SGK-TV</vt:lpstr>
      <vt:lpstr>Office Theme</vt:lpstr>
      <vt:lpstr>1_Default Design</vt:lpstr>
      <vt:lpstr>2_Office Theme</vt:lpstr>
      <vt:lpstr>3_Office Theme</vt:lpstr>
      <vt:lpstr>4_Office Theme</vt:lpstr>
      <vt:lpstr>Bản trình bày PowerPoint</vt:lpstr>
      <vt:lpstr>bước    lược    ngược   nước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Vaät nuoâi yeâu thích </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Thuy Duong Nguyen</cp:lastModifiedBy>
  <cp:revision>311</cp:revision>
  <dcterms:created xsi:type="dcterms:W3CDTF">2006-08-16T00:00:00Z</dcterms:created>
  <dcterms:modified xsi:type="dcterms:W3CDTF">2021-12-27T13:47:53Z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