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s/slide7.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24.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Layouts/slideLayout23.xml" ContentType="application/vnd.openxmlformats-officedocument.presentationml.slideLayout+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3" r:id="rId2"/>
    <p:sldMasterId id="2147483686" r:id="rId3"/>
  </p:sldMasterIdLst>
  <p:notesMasterIdLst>
    <p:notesMasterId r:id="rId33"/>
  </p:notesMasterIdLst>
  <p:sldIdLst>
    <p:sldId id="308" r:id="rId4"/>
    <p:sldId id="514" r:id="rId5"/>
    <p:sldId id="515" r:id="rId6"/>
    <p:sldId id="438" r:id="rId7"/>
    <p:sldId id="549" r:id="rId8"/>
    <p:sldId id="460" r:id="rId9"/>
    <p:sldId id="418" r:id="rId10"/>
    <p:sldId id="435" r:id="rId11"/>
    <p:sldId id="556" r:id="rId12"/>
    <p:sldId id="492" r:id="rId13"/>
    <p:sldId id="493" r:id="rId14"/>
    <p:sldId id="494" r:id="rId15"/>
    <p:sldId id="557" r:id="rId16"/>
    <p:sldId id="532" r:id="rId17"/>
    <p:sldId id="517" r:id="rId18"/>
    <p:sldId id="501" r:id="rId19"/>
    <p:sldId id="502" r:id="rId20"/>
    <p:sldId id="503" r:id="rId21"/>
    <p:sldId id="537" r:id="rId22"/>
    <p:sldId id="538" r:id="rId23"/>
    <p:sldId id="539" r:id="rId24"/>
    <p:sldId id="541" r:id="rId25"/>
    <p:sldId id="540" r:id="rId26"/>
    <p:sldId id="558" r:id="rId27"/>
    <p:sldId id="512" r:id="rId28"/>
    <p:sldId id="548" r:id="rId29"/>
    <p:sldId id="547" r:id="rId30"/>
    <p:sldId id="513" r:id="rId31"/>
    <p:sldId id="527"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VnAvant" panose="020B7200000000000000" pitchFamily="34" charset="0"/>
      <p:regular r:id="rId38"/>
      <p:bold r:id="rId39"/>
      <p:italic r:id="rId40"/>
      <p:boldItalic r:id="rId41"/>
    </p:embeddedFont>
    <p:embeddedFont>
      <p:font typeface="UTM Avo" panose="02040603050506020204" pitchFamily="18" charset="0"/>
      <p:regular r:id="rId42"/>
      <p:bold r:id="rId43"/>
      <p:italic r:id="rId44"/>
      <p:boldItalic r:id="rId45"/>
    </p:embeddedFont>
    <p:embeddedFont>
      <p:font typeface="VNI-Avo" pitchFamily="2" charset="0"/>
      <p:regular r:id="rId46"/>
      <p:bold r:id="rId47"/>
      <p:italic r:id="rId48"/>
      <p:boldItalic r:id="rId49"/>
    </p:embeddedFont>
    <p:embeddedFont>
      <p:font typeface="SimSun" panose="02010600030101010101" pitchFamily="2" charset="-122"/>
      <p:regular r:id="rId50"/>
    </p:embeddedFont>
  </p:embeddedFontLst>
  <p:custDataLst>
    <p:tags r:id="rId51"/>
  </p:custDataLst>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CC3399"/>
    <a:srgbClr val="0066FF"/>
    <a:srgbClr val="008000"/>
    <a:srgbClr val="FFCCFF"/>
    <a:srgbClr val="993366"/>
    <a:srgbClr val="CC0099"/>
    <a:srgbClr val="FF0066"/>
    <a:srgbClr val="0099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p:scale>
          <a:sx n="83" d="100"/>
          <a:sy n="83" d="100"/>
        </p:scale>
        <p:origin x="1454" y="2731"/>
      </p:cViewPr>
      <p:guideLst>
        <p:guide orient="horz" pos="2160"/>
        <p:guide pos="2880"/>
        <p:guide orient="horz" pos="162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customXml" Target="../customXml/item1.xml"/><Relationship Id="rId8" Type="http://schemas.openxmlformats.org/officeDocument/2006/relationships/slide" Target="slides/slide5.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customXml" Target="../customXml/item2.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26/12/2021</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xmlns="" id="{CE736693-C8BD-4614-8868-055FDFEEB2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xmlns="" id="{B6BF96AB-032F-4FC8-A110-226FD3B120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8436" name="灯片编号占位符 3">
            <a:extLst>
              <a:ext uri="{FF2B5EF4-FFF2-40B4-BE49-F238E27FC236}">
                <a16:creationId xmlns:a16="http://schemas.microsoft.com/office/drawing/2014/main" xmlns="" id="{DE71836B-DC99-4566-876F-C3ACA5A791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AB7E3F-A41C-4F70-90F7-BB7EC3B7AF7E}" type="slidenum">
              <a:rPr lang="zh-CN" altLang="en-US"/>
              <a:pPr/>
              <a:t>1</a:t>
            </a:fld>
            <a:endParaRPr lang="zh-CN" altLang="en-US"/>
          </a:p>
        </p:txBody>
      </p:sp>
    </p:spTree>
    <p:extLst>
      <p:ext uri="{BB962C8B-B14F-4D97-AF65-F5344CB8AC3E}">
        <p14:creationId xmlns:p14="http://schemas.microsoft.com/office/powerpoint/2010/main" val="103166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351414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2002830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388445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4018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5</a:t>
            </a:fld>
            <a:endParaRPr lang="en-US"/>
          </a:p>
        </p:txBody>
      </p:sp>
    </p:spTree>
    <p:extLst>
      <p:ext uri="{BB962C8B-B14F-4D97-AF65-F5344CB8AC3E}">
        <p14:creationId xmlns:p14="http://schemas.microsoft.com/office/powerpoint/2010/main" val="4112587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E9F448D-067C-4AA7-8944-0B61205DCB44}" type="slidenum">
              <a:rPr lang="vi-VN" smtClean="0"/>
              <a:t>7</a:t>
            </a:fld>
            <a:endParaRPr lang="vi-VN"/>
          </a:p>
        </p:txBody>
      </p:sp>
    </p:spTree>
    <p:extLst>
      <p:ext uri="{BB962C8B-B14F-4D97-AF65-F5344CB8AC3E}">
        <p14:creationId xmlns:p14="http://schemas.microsoft.com/office/powerpoint/2010/main" val="250500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1349448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496287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1098664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1730606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dirty="0"/>
              <a:t> </a:t>
            </a:r>
            <a:r>
              <a:rPr lang="en-US" dirty="0" err="1"/>
              <a:t>có</a:t>
            </a:r>
            <a:r>
              <a:rPr lang="en-US" baseline="0" dirty="0"/>
              <a:t> </a:t>
            </a:r>
            <a:r>
              <a:rPr lang="en-US" baseline="0" dirty="0" err="1"/>
              <a:t>hiệu</a:t>
            </a:r>
            <a:r>
              <a:rPr lang="en-US" baseline="0" dirty="0"/>
              <a:t> </a:t>
            </a:r>
            <a:r>
              <a:rPr lang="en-US" baseline="0" dirty="0" err="1"/>
              <a:t>ứng</a:t>
            </a:r>
            <a:endParaRPr lang="en-US" baseline="0" dirty="0"/>
          </a:p>
          <a:p>
            <a:endParaRPr lang="en-US" dirty="0"/>
          </a:p>
        </p:txBody>
      </p:sp>
    </p:spTree>
    <p:extLst>
      <p:ext uri="{BB962C8B-B14F-4D97-AF65-F5344CB8AC3E}">
        <p14:creationId xmlns:p14="http://schemas.microsoft.com/office/powerpoint/2010/main" val="72560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995946"/>
      </p:ext>
    </p:extLst>
  </p:cSld>
  <p:clrMapOvr>
    <a:masterClrMapping/>
  </p:clrMapOvr>
  <p:transition advTm="6645"/>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10469"/>
      </p:ext>
    </p:extLst>
  </p:cSld>
  <p:clrMapOvr>
    <a:masterClrMapping/>
  </p:clrMapOvr>
  <p:transition advTm="6645"/>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8084606"/>
      </p:ext>
    </p:extLst>
  </p:cSld>
  <p:clrMapOvr>
    <a:masterClrMapping/>
  </p:clrMapOvr>
  <p:transition advTm="6645"/>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847750"/>
      </p:ext>
    </p:extLst>
  </p:cSld>
  <p:clrMapOvr>
    <a:masterClrMapping/>
  </p:clrMapOvr>
  <p:transition advTm="6645"/>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3056969"/>
      </p:ext>
    </p:extLst>
  </p:cSld>
  <p:clrMapOvr>
    <a:masterClrMapping/>
  </p:clrMapOvr>
  <p:transition advTm="6645"/>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1979329"/>
      </p:ext>
    </p:extLst>
  </p:cSld>
  <p:clrMapOvr>
    <a:masterClrMapping/>
  </p:clrMapOvr>
  <p:transition advTm="6645"/>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681490"/>
      </p:ext>
    </p:extLst>
  </p:cSld>
  <p:clrMapOvr>
    <a:masterClrMapping/>
  </p:clrMapOvr>
  <p:transition advTm="6645"/>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7594005"/>
      </p:ext>
    </p:extLst>
  </p:cSld>
  <p:clrMapOvr>
    <a:masterClrMapping/>
  </p:clrMapOvr>
  <p:transition advTm="6645"/>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6694311"/>
      </p:ext>
    </p:extLst>
  </p:cSld>
  <p:clrMapOvr>
    <a:masterClrMapping/>
  </p:clrMapOvr>
  <p:transition advTm="6645"/>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9253108"/>
      </p:ext>
    </p:extLst>
  </p:cSld>
  <p:clrMapOvr>
    <a:masterClrMapping/>
  </p:clrMapOvr>
  <p:transition advTm="6645"/>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3828425"/>
      </p:ext>
    </p:extLst>
  </p:cSld>
  <p:clrMapOvr>
    <a:masterClrMapping/>
  </p:clrMapOvr>
  <p:transition advTm="6645"/>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2851827"/>
      </p:ext>
    </p:extLst>
  </p:cSld>
  <p:clrMapOvr>
    <a:masterClrMapping/>
  </p:clrMapOvr>
  <p:transition advTm="6645"/>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9"/>
            <a:ext cx="9144230" cy="5143372"/>
          </a:xfrm>
          <a:prstGeom prst="rect">
            <a:avLst/>
          </a:prstGeom>
        </p:spPr>
      </p:pic>
      <p:sp>
        <p:nvSpPr>
          <p:cNvPr id="8" name="Rounded Rectangle 7"/>
          <p:cNvSpPr/>
          <p:nvPr userDrawn="1"/>
        </p:nvSpPr>
        <p:spPr>
          <a:xfrm>
            <a:off x="135925" y="129747"/>
            <a:ext cx="8896865" cy="4893275"/>
          </a:xfrm>
          <a:prstGeom prst="roundRect">
            <a:avLst>
              <a:gd name="adj" fmla="val 39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Rectangle: Rounded Corners 2">
            <a:extLst>
              <a:ext uri="{FF2B5EF4-FFF2-40B4-BE49-F238E27FC236}">
                <a16:creationId xmlns:a16="http://schemas.microsoft.com/office/drawing/2014/main" xmlns="" id="{F1666314-B40A-4895-AD85-6A2F83030A43}"/>
              </a:ext>
            </a:extLst>
          </p:cNvPr>
          <p:cNvSpPr/>
          <p:nvPr userDrawn="1"/>
        </p:nvSpPr>
        <p:spPr>
          <a:xfrm>
            <a:off x="135924" y="120479"/>
            <a:ext cx="8872152" cy="48932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2297778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731602"/>
      </p:ext>
    </p:extLst>
  </p:cSld>
  <p:clrMapOvr>
    <a:masterClrMapping/>
  </p:clrMapOvr>
  <p:transition advTm="6645"/>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575055"/>
      </p:ext>
    </p:extLst>
  </p:cSld>
  <p:clrMapOvr>
    <a:masterClrMapping/>
  </p:clrMapOvr>
  <p:transition advTm="6645"/>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330027"/>
      </p:ext>
    </p:extLst>
  </p:cSld>
  <p:clrMapOvr>
    <a:masterClrMapping/>
  </p:clrMapOvr>
  <p:transition advTm="6645"/>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905451"/>
      </p:ext>
    </p:extLst>
  </p:cSld>
  <p:clrMapOvr>
    <a:masterClrMapping/>
  </p:clrMapOvr>
  <p:transition advTm="6645"/>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419207"/>
      </p:ext>
    </p:extLst>
  </p:cSld>
  <p:clrMapOvr>
    <a:masterClrMapping/>
  </p:clrMapOvr>
  <p:transition advTm="6645"/>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75086"/>
      </p:ext>
    </p:extLst>
  </p:cSld>
  <p:clrMapOvr>
    <a:masterClrMapping/>
  </p:clrMapOvr>
  <p:transition advTm="6645"/>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395883"/>
      </p:ext>
    </p:extLst>
  </p:cSld>
  <p:clrMapOvr>
    <a:masterClrMapping/>
  </p:clrMapOvr>
  <p:transition advTm="6645"/>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317490"/>
      </p:ext>
    </p:extLst>
  </p:cSld>
  <p:clrMapOvr>
    <a:masterClrMapping/>
  </p:clrMapOvr>
  <p:transition advTm="6645"/>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21"/>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44414"/>
      </p:ext>
    </p:extLst>
  </p:cSld>
  <p:clrMapOvr>
    <a:masterClrMapping/>
  </p:clrMapOvr>
  <p:transition advTm="6645"/>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916845"/>
      </p:ext>
    </p:extLst>
  </p:cSld>
  <p:clrMapOvr>
    <a:masterClrMapping/>
  </p:clrMapOvr>
  <p:transition advTm="6645"/>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026676"/>
      </p:ext>
    </p:extLst>
  </p:cSld>
  <p:clrMapOvr>
    <a:masterClrMapping/>
  </p:clrMapOvr>
  <p:transition advTm="6645"/>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advTm="6645"/>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fld id="{1D8BD707-D9CF-40AE-B4C6-C98DA3205C09}" type="datetimeFigureOut">
              <a:rPr lang="en-US" smtClean="0"/>
              <a:pPr/>
              <a:t>12/26/2021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6645"/>
  <p:txStyles>
    <p:titleStyle>
      <a:lvl1pPr algn="ctr" defTabSz="914333" rtl="0" eaLnBrk="1" latinLnBrk="0" hangingPunct="1">
        <a:spcBef>
          <a:spcPct val="0"/>
        </a:spcBef>
        <a:buNone/>
        <a:defRPr sz="4400" b="0" i="0" u="none"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2915" indent="-228582" algn="l" defTabSz="91433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102216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785" r:id="rId13"/>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66" algn="ctr" rtl="0" fontAlgn="base">
        <a:spcBef>
          <a:spcPct val="0"/>
        </a:spcBef>
        <a:spcAft>
          <a:spcPct val="0"/>
        </a:spcAft>
        <a:defRPr sz="4400">
          <a:solidFill>
            <a:schemeClr val="tx2"/>
          </a:solidFill>
          <a:latin typeface="Arial" charset="0"/>
        </a:defRPr>
      </a:lvl6pPr>
      <a:lvl7pPr marL="914333" algn="ctr" rtl="0" fontAlgn="base">
        <a:spcBef>
          <a:spcPct val="0"/>
        </a:spcBef>
        <a:spcAft>
          <a:spcPct val="0"/>
        </a:spcAft>
        <a:defRPr sz="4400">
          <a:solidFill>
            <a:schemeClr val="tx2"/>
          </a:solidFill>
          <a:latin typeface="Arial" charset="0"/>
        </a:defRPr>
      </a:lvl7pPr>
      <a:lvl8pPr marL="1371498" algn="ctr" rtl="0" fontAlgn="base">
        <a:spcBef>
          <a:spcPct val="0"/>
        </a:spcBef>
        <a:spcAft>
          <a:spcPct val="0"/>
        </a:spcAft>
        <a:defRPr sz="4400">
          <a:solidFill>
            <a:schemeClr val="tx2"/>
          </a:solidFill>
          <a:latin typeface="Arial" charset="0"/>
        </a:defRPr>
      </a:lvl8pPr>
      <a:lvl9pPr marL="1828664" algn="ctr" rtl="0" fontAlgn="base">
        <a:spcBef>
          <a:spcPct val="0"/>
        </a:spcBef>
        <a:spcAft>
          <a:spcPct val="0"/>
        </a:spcAft>
        <a:defRPr sz="4400">
          <a:solidFill>
            <a:schemeClr val="tx2"/>
          </a:solidFill>
          <a:latin typeface="Arial" charset="0"/>
        </a:defRPr>
      </a:lvl9pPr>
    </p:titleStyle>
    <p:bodyStyle>
      <a:lvl1pPr marL="342875" indent="-342875" algn="l" rtl="0" fontAlgn="base">
        <a:spcBef>
          <a:spcPct val="20000"/>
        </a:spcBef>
        <a:spcAft>
          <a:spcPct val="0"/>
        </a:spcAft>
        <a:buChar char="•"/>
        <a:defRPr sz="3200">
          <a:solidFill>
            <a:schemeClr val="tx1"/>
          </a:solidFill>
          <a:latin typeface="+mn-lt"/>
          <a:ea typeface="+mn-ea"/>
          <a:cs typeface="+mn-cs"/>
        </a:defRPr>
      </a:lvl1pPr>
      <a:lvl2pPr marL="742895" indent="-285729" algn="l" rtl="0" fontAlgn="base">
        <a:spcBef>
          <a:spcPct val="20000"/>
        </a:spcBef>
        <a:spcAft>
          <a:spcPct val="0"/>
        </a:spcAft>
        <a:buChar char="–"/>
        <a:defRPr sz="2800">
          <a:solidFill>
            <a:schemeClr val="tx1"/>
          </a:solidFill>
          <a:latin typeface="+mn-lt"/>
        </a:defRPr>
      </a:lvl2pPr>
      <a:lvl3pPr marL="1142915" indent="-228582" algn="l" rtl="0" fontAlgn="base">
        <a:spcBef>
          <a:spcPct val="20000"/>
        </a:spcBef>
        <a:spcAft>
          <a:spcPct val="0"/>
        </a:spcAft>
        <a:buChar char="•"/>
        <a:defRPr sz="2400">
          <a:solidFill>
            <a:schemeClr val="tx1"/>
          </a:solidFill>
          <a:latin typeface="+mn-lt"/>
        </a:defRPr>
      </a:lvl3pPr>
      <a:lvl4pPr marL="1600080" indent="-228582" algn="l" rtl="0" fontAlgn="base">
        <a:spcBef>
          <a:spcPct val="20000"/>
        </a:spcBef>
        <a:spcAft>
          <a:spcPct val="0"/>
        </a:spcAft>
        <a:buChar char="–"/>
        <a:defRPr sz="2000">
          <a:solidFill>
            <a:schemeClr val="tx1"/>
          </a:solidFill>
          <a:latin typeface="+mn-lt"/>
        </a:defRPr>
      </a:lvl4pPr>
      <a:lvl5pPr marL="2057246" indent="-228582" algn="l" rtl="0" fontAlgn="base">
        <a:spcBef>
          <a:spcPct val="20000"/>
        </a:spcBef>
        <a:spcAft>
          <a:spcPct val="0"/>
        </a:spcAft>
        <a:buChar char="»"/>
        <a:defRPr sz="2000">
          <a:solidFill>
            <a:schemeClr val="tx1"/>
          </a:solidFill>
          <a:latin typeface="+mn-lt"/>
        </a:defRPr>
      </a:lvl5pPr>
      <a:lvl6pPr marL="2514411" indent="-228582" algn="l" rtl="0" fontAlgn="base">
        <a:spcBef>
          <a:spcPct val="20000"/>
        </a:spcBef>
        <a:spcAft>
          <a:spcPct val="0"/>
        </a:spcAft>
        <a:buChar char="»"/>
        <a:defRPr sz="2000">
          <a:solidFill>
            <a:schemeClr val="tx1"/>
          </a:solidFill>
          <a:latin typeface="+mn-lt"/>
        </a:defRPr>
      </a:lvl6pPr>
      <a:lvl7pPr marL="2971578" indent="-228582" algn="l" rtl="0" fontAlgn="base">
        <a:spcBef>
          <a:spcPct val="20000"/>
        </a:spcBef>
        <a:spcAft>
          <a:spcPct val="0"/>
        </a:spcAft>
        <a:buChar char="»"/>
        <a:defRPr sz="2000">
          <a:solidFill>
            <a:schemeClr val="tx1"/>
          </a:solidFill>
          <a:latin typeface="+mn-lt"/>
        </a:defRPr>
      </a:lvl7pPr>
      <a:lvl8pPr marL="3428744" indent="-228582" algn="l" rtl="0" fontAlgn="base">
        <a:spcBef>
          <a:spcPct val="20000"/>
        </a:spcBef>
        <a:spcAft>
          <a:spcPct val="0"/>
        </a:spcAft>
        <a:buChar char="»"/>
        <a:defRPr sz="2000">
          <a:solidFill>
            <a:schemeClr val="tx1"/>
          </a:solidFill>
          <a:latin typeface="+mn-lt"/>
        </a:defRPr>
      </a:lvl8pPr>
      <a:lvl9pPr marL="3885909" indent="-22858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1D8BD707-D9CF-40AE-B4C6-C98DA3205C09}" type="datetimeFigureOut">
              <a:rPr lang="en-US" smtClean="0">
                <a:solidFill>
                  <a:prstClr val="black">
                    <a:tint val="75000"/>
                  </a:prstClr>
                </a:solidFill>
              </a:rPr>
              <a:pPr defTabSz="914310"/>
              <a:t>12/26/2021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B6F15528-21DE-4FAA-801E-634DDDAF4B2B}" type="slidenum">
              <a:rPr lang="en-US" smtClean="0">
                <a:solidFill>
                  <a:prstClr val="black">
                    <a:tint val="75000"/>
                  </a:prstClr>
                </a:solidFill>
              </a:rPr>
              <a:pPr defTabSz="914310"/>
              <a:t>‹#›</a:t>
            </a:fld>
            <a:endParaRPr lang="en-US">
              <a:solidFill>
                <a:prstClr val="black">
                  <a:tint val="75000"/>
                </a:prstClr>
              </a:solidFill>
            </a:endParaRPr>
          </a:p>
        </p:txBody>
      </p:sp>
    </p:spTree>
    <p:extLst>
      <p:ext uri="{BB962C8B-B14F-4D97-AF65-F5344CB8AC3E}">
        <p14:creationId xmlns:p14="http://schemas.microsoft.com/office/powerpoint/2010/main" val="321323445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advTm="6645"/>
  <p:txStyles>
    <p:titleStyle>
      <a:lvl1pPr algn="ctr" defTabSz="914310" rtl="0" eaLnBrk="1" latinLnBrk="0" hangingPunct="1">
        <a:spcBef>
          <a:spcPct val="0"/>
        </a:spcBef>
        <a:buNone/>
        <a:defRPr sz="4400" b="0" i="0" u="none"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2887" indent="-228576" algn="l" defTabSz="9143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xmlns="" id="{440DB1B3-720E-450B-B1A0-C8DCC27B27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8331" y="744788"/>
            <a:ext cx="5143500" cy="231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5">
            <a:extLst>
              <a:ext uri="{FF2B5EF4-FFF2-40B4-BE49-F238E27FC236}">
                <a16:creationId xmlns:a16="http://schemas.microsoft.com/office/drawing/2014/main" xmlns="" id="{D9A69405-C6C5-412B-BF68-052F5FE33B19}"/>
              </a:ext>
            </a:extLst>
          </p:cNvPr>
          <p:cNvSpPr txBox="1">
            <a:spLocks noChangeArrowheads="1"/>
          </p:cNvSpPr>
          <p:nvPr/>
        </p:nvSpPr>
        <p:spPr bwMode="auto">
          <a:xfrm>
            <a:off x="2743200" y="2728046"/>
            <a:ext cx="3128963" cy="6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75" b="1" dirty="0" err="1">
                <a:solidFill>
                  <a:srgbClr val="FF0000"/>
                </a:solidFill>
                <a:latin typeface="UTM Avo" panose="02040603050506020204" pitchFamily="18" charset="0"/>
                <a:cs typeface="Times New Roman" panose="02020603050405020304" pitchFamily="18" charset="0"/>
              </a:rPr>
              <a:t>Ôn</a:t>
            </a:r>
            <a:r>
              <a:rPr lang="en-US" altLang="en-US" sz="3675" b="1" dirty="0">
                <a:solidFill>
                  <a:srgbClr val="FF0000"/>
                </a:solidFill>
                <a:latin typeface="UTM Avo" panose="02040603050506020204" pitchFamily="18" charset="0"/>
                <a:cs typeface="Times New Roman" panose="02020603050405020304" pitchFamily="18" charset="0"/>
              </a:rPr>
              <a:t> </a:t>
            </a:r>
            <a:r>
              <a:rPr lang="en-US" altLang="en-US" sz="3675" b="1" dirty="0" err="1">
                <a:solidFill>
                  <a:srgbClr val="FF0000"/>
                </a:solidFill>
                <a:latin typeface="UTM Avo" panose="02040603050506020204" pitchFamily="18" charset="0"/>
                <a:cs typeface="Times New Roman" panose="02020603050405020304" pitchFamily="18" charset="0"/>
              </a:rPr>
              <a:t>bài</a:t>
            </a:r>
            <a:r>
              <a:rPr lang="en-US" altLang="en-US" sz="3675" b="1" dirty="0">
                <a:solidFill>
                  <a:srgbClr val="FF0000"/>
                </a:solidFill>
                <a:latin typeface="UTM Avo" panose="02040603050506020204" pitchFamily="18" charset="0"/>
                <a:cs typeface="Times New Roman" panose="02020603050405020304" pitchFamily="18" charset="0"/>
              </a:rPr>
              <a:t> </a:t>
            </a:r>
            <a:r>
              <a:rPr lang="en-US" altLang="en-US" sz="3675" b="1" dirty="0" err="1">
                <a:solidFill>
                  <a:srgbClr val="FF0000"/>
                </a:solidFill>
                <a:latin typeface="UTM Avo" panose="02040603050506020204" pitchFamily="18" charset="0"/>
                <a:cs typeface="Times New Roman" panose="02020603050405020304" pitchFamily="18" charset="0"/>
              </a:rPr>
              <a:t>cũ</a:t>
            </a:r>
            <a:endParaRPr lang="en-US" altLang="en-US" sz="3675" b="1" dirty="0">
              <a:solidFill>
                <a:srgbClr val="FF0000"/>
              </a:solidFill>
              <a:latin typeface="UTM Avo" panose="02040603050506020204" pitchFamily="18" charset="0"/>
              <a:cs typeface="Times New Roman" panose="02020603050405020304" pitchFamily="18" charset="0"/>
            </a:endParaRPr>
          </a:p>
        </p:txBody>
      </p:sp>
      <p:pic>
        <p:nvPicPr>
          <p:cNvPr id="4" name="Picture 2" descr="True Blue Society | Marcos para word, Clases de etiqueta, Agendas">
            <a:extLst>
              <a:ext uri="{FF2B5EF4-FFF2-40B4-BE49-F238E27FC236}">
                <a16:creationId xmlns="" xmlns:a16="http://schemas.microsoft.com/office/drawing/2014/main" id="{1110BFEE-DB32-4950-B19F-C53D12417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7367"/>
            <a:ext cx="9753600" cy="53723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645"/>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61" y="131884"/>
            <a:ext cx="1234961" cy="763403"/>
          </a:xfrm>
          <a:prstGeom prst="rect">
            <a:avLst/>
          </a:prstGeom>
        </p:spPr>
      </p:pic>
      <p:sp>
        <p:nvSpPr>
          <p:cNvPr id="19" name="Title 1">
            <a:extLst>
              <a:ext uri="{FF2B5EF4-FFF2-40B4-BE49-F238E27FC236}">
                <a16:creationId xmlns:a16="http://schemas.microsoft.com/office/drawing/2014/main" xmlns="" id="{984B87A7-4D86-42CB-8EFB-6D74E0974B8A}"/>
              </a:ext>
            </a:extLst>
          </p:cNvPr>
          <p:cNvSpPr txBox="1">
            <a:spLocks/>
          </p:cNvSpPr>
          <p:nvPr/>
        </p:nvSpPr>
        <p:spPr>
          <a:xfrm>
            <a:off x="3128493" y="4248150"/>
            <a:ext cx="2660176"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err="1">
                <a:latin typeface="UTM Avo" panose="02040603050506020204" pitchFamily="18" charset="0"/>
                <a:ea typeface="Arial-Rounded" pitchFamily="34" charset="0"/>
                <a:cs typeface="Arial-SGK-TV" pitchFamily="2" charset="0"/>
              </a:rPr>
              <a:t>t</a:t>
            </a:r>
            <a:r>
              <a:rPr lang="en-US" sz="4500" dirty="0" err="1" smtClean="0">
                <a:latin typeface="UTM Avo" panose="02040603050506020204" pitchFamily="18" charset="0"/>
                <a:ea typeface="Arial-Rounded" pitchFamily="34" charset="0"/>
                <a:cs typeface="Arial-SGK-TV" pitchFamily="2" charset="0"/>
              </a:rPr>
              <a:t>hước</a:t>
            </a:r>
            <a:r>
              <a:rPr lang="en-US" sz="4500" dirty="0" smtClean="0">
                <a:latin typeface="UTM Avo" panose="02040603050506020204" pitchFamily="18" charset="0"/>
                <a:ea typeface="Arial-Rounded" pitchFamily="34" charset="0"/>
                <a:cs typeface="Arial-SGK-TV" pitchFamily="2" charset="0"/>
              </a:rPr>
              <a:t> </a:t>
            </a:r>
            <a:r>
              <a:rPr lang="en-US" sz="4500" dirty="0" err="1" smtClean="0">
                <a:latin typeface="UTM Avo" panose="02040603050506020204" pitchFamily="18" charset="0"/>
                <a:ea typeface="Arial-Rounded" pitchFamily="34" charset="0"/>
                <a:cs typeface="Arial-SGK-TV" pitchFamily="2" charset="0"/>
              </a:rPr>
              <a:t>kẻ</a:t>
            </a:r>
            <a:endParaRPr lang="en-US" sz="4500" dirty="0">
              <a:latin typeface="UTM Avo" panose="02040603050506020204" pitchFamily="18" charset="0"/>
              <a:ea typeface="Arial-Rounded" pitchFamily="34" charset="0"/>
              <a:cs typeface="Arial-SGK-TV" pitchFamily="2" charset="0"/>
            </a:endParaRPr>
          </a:p>
        </p:txBody>
      </p:sp>
      <p:sp>
        <p:nvSpPr>
          <p:cNvPr id="8" name="Title 1">
            <a:extLst>
              <a:ext uri="{FF2B5EF4-FFF2-40B4-BE49-F238E27FC236}">
                <a16:creationId xmlns:a16="http://schemas.microsoft.com/office/drawing/2014/main" xmlns="" id="{AE5B6FCB-A8E4-48B8-B891-A7331B5756AC}"/>
              </a:ext>
            </a:extLst>
          </p:cNvPr>
          <p:cNvSpPr txBox="1">
            <a:spLocks/>
          </p:cNvSpPr>
          <p:nvPr/>
        </p:nvSpPr>
        <p:spPr>
          <a:xfrm>
            <a:off x="3670227" y="4252712"/>
            <a:ext cx="1422545"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err="1" smtClean="0">
                <a:solidFill>
                  <a:srgbClr val="FF0000"/>
                </a:solidFill>
                <a:latin typeface="UTM Avo" panose="02040603050506020204" pitchFamily="18" charset="0"/>
                <a:ea typeface="Arial-Rounded" pitchFamily="34" charset="0"/>
                <a:cs typeface="Arial-SGK-TV" pitchFamily="2" charset="0"/>
              </a:rPr>
              <a:t>ươc</a:t>
            </a:r>
            <a:endParaRPr lang="en-US" sz="4500" dirty="0">
              <a:solidFill>
                <a:srgbClr val="FF0000"/>
              </a:solidFill>
              <a:latin typeface="UTM Avo" panose="02040603050506020204" pitchFamily="18" charset="0"/>
              <a:ea typeface="Arial-Rounded" pitchFamily="34" charset="0"/>
              <a:cs typeface="Arial-SGK-TV" pitchFamily="2" charset="0"/>
            </a:endParaRPr>
          </a:p>
        </p:txBody>
      </p:sp>
      <p:pic>
        <p:nvPicPr>
          <p:cNvPr id="6" name="Picture 2" descr="Thước kẻ nhựa dẻo 20cm - Deli 6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8575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03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61" y="131884"/>
            <a:ext cx="1234961" cy="763403"/>
          </a:xfrm>
          <a:prstGeom prst="rect">
            <a:avLst/>
          </a:prstGeom>
        </p:spPr>
      </p:pic>
      <p:sp>
        <p:nvSpPr>
          <p:cNvPr id="20" name="Title 1">
            <a:extLst>
              <a:ext uri="{FF2B5EF4-FFF2-40B4-BE49-F238E27FC236}">
                <a16:creationId xmlns:a16="http://schemas.microsoft.com/office/drawing/2014/main" xmlns="" id="{6A6329BF-B527-41A2-AA82-5D165DB3AC0E}"/>
              </a:ext>
            </a:extLst>
          </p:cNvPr>
          <p:cNvSpPr txBox="1">
            <a:spLocks/>
          </p:cNvSpPr>
          <p:nvPr/>
        </p:nvSpPr>
        <p:spPr>
          <a:xfrm>
            <a:off x="3276600" y="4207121"/>
            <a:ext cx="365760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a:latin typeface="UTM Avo" panose="02040603050506020204" pitchFamily="18" charset="0"/>
                <a:ea typeface="Arial-Rounded" pitchFamily="34" charset="0"/>
                <a:cs typeface="Arial-SGK-TV" pitchFamily="2" charset="0"/>
              </a:rPr>
              <a:t>d</a:t>
            </a:r>
            <a:r>
              <a:rPr lang="en-US" sz="4800" dirty="0" err="1" smtClean="0">
                <a:latin typeface="UTM Avo" panose="02040603050506020204" pitchFamily="18" charset="0"/>
                <a:ea typeface="Arial-Rounded" pitchFamily="34" charset="0"/>
                <a:cs typeface="Arial-SGK-TV" pitchFamily="2" charset="0"/>
              </a:rPr>
              <a:t>ược</a:t>
            </a:r>
            <a:r>
              <a:rPr lang="en-US" sz="4800" dirty="0" smtClean="0">
                <a:latin typeface="UTM Avo" panose="02040603050506020204" pitchFamily="18" charset="0"/>
                <a:ea typeface="Arial-Rounded" pitchFamily="34" charset="0"/>
                <a:cs typeface="Arial-SGK-TV" pitchFamily="2" charset="0"/>
              </a:rPr>
              <a:t> </a:t>
            </a:r>
            <a:r>
              <a:rPr lang="en-US" sz="4800" dirty="0" err="1" smtClean="0">
                <a:latin typeface="UTM Avo" panose="02040603050506020204" pitchFamily="18" charset="0"/>
                <a:ea typeface="Arial-Rounded" pitchFamily="34" charset="0"/>
                <a:cs typeface="Arial-SGK-TV" pitchFamily="2" charset="0"/>
              </a:rPr>
              <a:t>sĩ</a:t>
            </a:r>
            <a:endParaRPr lang="en-US" sz="4800" dirty="0">
              <a:latin typeface="UTM Avo" panose="02040603050506020204" pitchFamily="18" charset="0"/>
              <a:ea typeface="Arial-Rounded" pitchFamily="34" charset="0"/>
              <a:cs typeface="Arial-SGK-TV" pitchFamily="2" charset="0"/>
            </a:endParaRPr>
          </a:p>
        </p:txBody>
      </p:sp>
      <p:sp>
        <p:nvSpPr>
          <p:cNvPr id="7" name="Title 1">
            <a:extLst>
              <a:ext uri="{FF2B5EF4-FFF2-40B4-BE49-F238E27FC236}">
                <a16:creationId xmlns:a16="http://schemas.microsoft.com/office/drawing/2014/main" xmlns="" id="{B21C9683-31FF-45A3-8B22-57DD340DB205}"/>
              </a:ext>
            </a:extLst>
          </p:cNvPr>
          <p:cNvSpPr txBox="1">
            <a:spLocks/>
          </p:cNvSpPr>
          <p:nvPr/>
        </p:nvSpPr>
        <p:spPr>
          <a:xfrm>
            <a:off x="4273639" y="4207121"/>
            <a:ext cx="1551434"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err="1" smtClean="0">
                <a:solidFill>
                  <a:srgbClr val="FF0000"/>
                </a:solidFill>
                <a:latin typeface="UTM Avo" panose="02040603050506020204" pitchFamily="18" charset="0"/>
                <a:ea typeface="Arial-Rounded" pitchFamily="34" charset="0"/>
                <a:cs typeface="Arial-SGK-TV" pitchFamily="2" charset="0"/>
              </a:rPr>
              <a:t>ươc</a:t>
            </a:r>
            <a:endParaRPr lang="en-US" sz="4800" dirty="0">
              <a:solidFill>
                <a:srgbClr val="FF0000"/>
              </a:solidFill>
              <a:latin typeface="UTM Avo" panose="02040603050506020204" pitchFamily="18" charset="0"/>
              <a:ea typeface="Arial-Rounded" pitchFamily="34" charset="0"/>
              <a:cs typeface="Arial-SGK-TV" pitchFamily="2" charset="0"/>
            </a:endParaRPr>
          </a:p>
        </p:txBody>
      </p:sp>
      <p:pic>
        <p:nvPicPr>
          <p:cNvPr id="6" name="Picture 2" descr="Giải đáp thắc mắc : Học dược làm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45031"/>
            <a:ext cx="5486400" cy="395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2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61" y="131884"/>
            <a:ext cx="1234961" cy="763403"/>
          </a:xfrm>
          <a:prstGeom prst="rect">
            <a:avLst/>
          </a:prstGeom>
        </p:spPr>
      </p:pic>
      <p:sp>
        <p:nvSpPr>
          <p:cNvPr id="21" name="Title 1">
            <a:extLst>
              <a:ext uri="{FF2B5EF4-FFF2-40B4-BE49-F238E27FC236}">
                <a16:creationId xmlns:a16="http://schemas.microsoft.com/office/drawing/2014/main" xmlns="" id="{A5453D2B-8A9D-45EA-8C7E-CA30496A47D7}"/>
              </a:ext>
            </a:extLst>
          </p:cNvPr>
          <p:cNvSpPr txBox="1">
            <a:spLocks/>
          </p:cNvSpPr>
          <p:nvPr/>
        </p:nvSpPr>
        <p:spPr>
          <a:xfrm>
            <a:off x="3819525" y="3994768"/>
            <a:ext cx="3952875"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err="1">
                <a:latin typeface="UTM Avo" panose="02040603050506020204" pitchFamily="18" charset="0"/>
                <a:ea typeface="Arial-Rounded" pitchFamily="34" charset="0"/>
                <a:cs typeface="Arial-SGK-TV" pitchFamily="2" charset="0"/>
              </a:rPr>
              <a:t>l</a:t>
            </a:r>
            <a:r>
              <a:rPr lang="en-US" sz="4800" dirty="0" err="1" smtClean="0">
                <a:latin typeface="UTM Avo" panose="02040603050506020204" pitchFamily="18" charset="0"/>
                <a:ea typeface="Arial-Rounded" pitchFamily="34" charset="0"/>
                <a:cs typeface="Arial-SGK-TV" pitchFamily="2" charset="0"/>
              </a:rPr>
              <a:t>ướt</a:t>
            </a:r>
            <a:r>
              <a:rPr lang="en-US" sz="4800" dirty="0" smtClean="0">
                <a:latin typeface="UTM Avo" panose="02040603050506020204" pitchFamily="18" charset="0"/>
                <a:ea typeface="Arial-Rounded" pitchFamily="34" charset="0"/>
                <a:cs typeface="Arial-SGK-TV" pitchFamily="2" charset="0"/>
              </a:rPr>
              <a:t> </a:t>
            </a:r>
            <a:r>
              <a:rPr lang="en-US" sz="4800" dirty="0" err="1" smtClean="0">
                <a:latin typeface="UTM Avo" panose="02040603050506020204" pitchFamily="18" charset="0"/>
                <a:ea typeface="Arial-Rounded" pitchFamily="34" charset="0"/>
                <a:cs typeface="Arial-SGK-TV" pitchFamily="2" charset="0"/>
              </a:rPr>
              <a:t>ván</a:t>
            </a:r>
            <a:endParaRPr lang="en-US" sz="4800" dirty="0">
              <a:latin typeface="UTM Avo" panose="02040603050506020204" pitchFamily="18" charset="0"/>
              <a:ea typeface="Arial-Rounded" pitchFamily="34" charset="0"/>
              <a:cs typeface="Arial-SGK-TV" pitchFamily="2" charset="0"/>
            </a:endParaRPr>
          </a:p>
        </p:txBody>
      </p:sp>
      <p:sp>
        <p:nvSpPr>
          <p:cNvPr id="26" name="Title 1">
            <a:extLst>
              <a:ext uri="{FF2B5EF4-FFF2-40B4-BE49-F238E27FC236}">
                <a16:creationId xmlns:a16="http://schemas.microsoft.com/office/drawing/2014/main" xmlns="" id="{7B4EBFB9-F410-462B-B810-931F8CE3C0E6}"/>
              </a:ext>
            </a:extLst>
          </p:cNvPr>
          <p:cNvSpPr txBox="1">
            <a:spLocks/>
          </p:cNvSpPr>
          <p:nvPr/>
        </p:nvSpPr>
        <p:spPr>
          <a:xfrm>
            <a:off x="3944151" y="3990647"/>
            <a:ext cx="1750225"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err="1" smtClean="0">
                <a:solidFill>
                  <a:srgbClr val="FF0000"/>
                </a:solidFill>
                <a:latin typeface="UTM Avo" panose="02040603050506020204" pitchFamily="18" charset="0"/>
                <a:ea typeface="Arial-Rounded" pitchFamily="34" charset="0"/>
                <a:cs typeface="Arial-SGK-TV" pitchFamily="2" charset="0"/>
              </a:rPr>
              <a:t>ươt</a:t>
            </a:r>
            <a:endParaRPr lang="en-US" sz="4800" dirty="0">
              <a:solidFill>
                <a:srgbClr val="FF0000"/>
              </a:solidFill>
              <a:latin typeface="UTM Avo" panose="02040603050506020204" pitchFamily="18" charset="0"/>
              <a:ea typeface="Arial-Rounded" pitchFamily="34" charset="0"/>
              <a:cs typeface="Arial-SGK-TV" pitchFamily="2" charset="0"/>
            </a:endParaRPr>
          </a:p>
        </p:txBody>
      </p:sp>
      <p:pic>
        <p:nvPicPr>
          <p:cNvPr id="6" name="Picture 2" descr="Quần short lướt ván dáng ngắn 500 cho trẻ em - Đỏ Chib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641" y="199760"/>
            <a:ext cx="5497159" cy="366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98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133350"/>
            <a:ext cx="4876800" cy="4662815"/>
          </a:xfrm>
          <a:prstGeom prst="rect">
            <a:avLst/>
          </a:prstGeom>
          <a:noFill/>
        </p:spPr>
        <p:txBody>
          <a:bodyPr wrap="square" rtlCol="0">
            <a:spAutoFit/>
          </a:bodyPr>
          <a:lstStyle/>
          <a:p>
            <a:pPr>
              <a:lnSpc>
                <a:spcPct val="150000"/>
              </a:lnSpc>
            </a:pPr>
            <a:r>
              <a:rPr lang="en-US" sz="6600" spc="-90" dirty="0" err="1">
                <a:latin typeface="UTM Avo" panose="02040603050506020204" pitchFamily="18" charset="0"/>
                <a:ea typeface="+mj-ea"/>
                <a:cs typeface="Arial-SGK-TV" pitchFamily="2" charset="0"/>
              </a:rPr>
              <a:t>t</a:t>
            </a:r>
            <a:r>
              <a:rPr lang="en-US" sz="6600" spc="-90" dirty="0" err="1" smtClean="0">
                <a:latin typeface="UTM Avo" panose="02040603050506020204" pitchFamily="18" charset="0"/>
                <a:ea typeface="+mj-ea"/>
                <a:cs typeface="Arial-SGK-TV" pitchFamily="2" charset="0"/>
              </a:rPr>
              <a:t>hước</a:t>
            </a:r>
            <a:r>
              <a:rPr lang="en-US" sz="6600" spc="-90" dirty="0" smtClean="0">
                <a:latin typeface="UTM Avo" panose="02040603050506020204" pitchFamily="18" charset="0"/>
                <a:ea typeface="+mj-ea"/>
                <a:cs typeface="Arial-SGK-TV" pitchFamily="2" charset="0"/>
              </a:rPr>
              <a:t> </a:t>
            </a:r>
            <a:r>
              <a:rPr lang="en-US" sz="6600" spc="-90" dirty="0" err="1" smtClean="0">
                <a:latin typeface="UTM Avo" panose="02040603050506020204" pitchFamily="18" charset="0"/>
                <a:ea typeface="+mj-ea"/>
                <a:cs typeface="Arial-SGK-TV" pitchFamily="2" charset="0"/>
              </a:rPr>
              <a:t>kẻ</a:t>
            </a:r>
            <a:endParaRPr lang="en-US" sz="6600" spc="-90" dirty="0" smtClean="0">
              <a:latin typeface="UTM Avo" panose="02040603050506020204" pitchFamily="18" charset="0"/>
              <a:ea typeface="+mj-ea"/>
              <a:cs typeface="Arial-SGK-TV" pitchFamily="2" charset="0"/>
            </a:endParaRPr>
          </a:p>
          <a:p>
            <a:pPr>
              <a:lnSpc>
                <a:spcPct val="150000"/>
              </a:lnSpc>
            </a:pPr>
            <a:r>
              <a:rPr lang="en-US" sz="6600" spc="-90" dirty="0" err="1">
                <a:latin typeface="UTM Avo" panose="02040603050506020204" pitchFamily="18" charset="0"/>
                <a:ea typeface="+mj-ea"/>
                <a:cs typeface="Arial-SGK-TV" pitchFamily="2" charset="0"/>
              </a:rPr>
              <a:t>d</a:t>
            </a:r>
            <a:r>
              <a:rPr lang="en-US" sz="6600" spc="-90" dirty="0" err="1" smtClean="0">
                <a:latin typeface="UTM Avo" panose="02040603050506020204" pitchFamily="18" charset="0"/>
                <a:ea typeface="+mj-ea"/>
                <a:cs typeface="Arial-SGK-TV" pitchFamily="2" charset="0"/>
              </a:rPr>
              <a:t>ược</a:t>
            </a:r>
            <a:r>
              <a:rPr lang="en-US" sz="6600" spc="-90" dirty="0" smtClean="0">
                <a:latin typeface="UTM Avo" panose="02040603050506020204" pitchFamily="18" charset="0"/>
                <a:ea typeface="+mj-ea"/>
                <a:cs typeface="Arial-SGK-TV" pitchFamily="2" charset="0"/>
              </a:rPr>
              <a:t> </a:t>
            </a:r>
            <a:r>
              <a:rPr lang="en-US" sz="6600" spc="-90" dirty="0" err="1" smtClean="0">
                <a:latin typeface="UTM Avo" panose="02040603050506020204" pitchFamily="18" charset="0"/>
                <a:ea typeface="+mj-ea"/>
                <a:cs typeface="Arial-SGK-TV" pitchFamily="2" charset="0"/>
              </a:rPr>
              <a:t>sĩ</a:t>
            </a:r>
            <a:r>
              <a:rPr lang="en-US" sz="6600" spc="-90" dirty="0" smtClean="0">
                <a:latin typeface="UTM Avo" panose="02040603050506020204" pitchFamily="18" charset="0"/>
                <a:ea typeface="+mj-ea"/>
                <a:cs typeface="Arial-SGK-TV" pitchFamily="2" charset="0"/>
              </a:rPr>
              <a:t> </a:t>
            </a:r>
          </a:p>
          <a:p>
            <a:pPr>
              <a:lnSpc>
                <a:spcPct val="150000"/>
              </a:lnSpc>
            </a:pPr>
            <a:r>
              <a:rPr lang="en-US" sz="6600" spc="-90" dirty="0" err="1" smtClean="0">
                <a:latin typeface="UTM Avo" panose="02040603050506020204" pitchFamily="18" charset="0"/>
                <a:ea typeface="+mj-ea"/>
                <a:cs typeface="Arial-SGK-TV" pitchFamily="2" charset="0"/>
              </a:rPr>
              <a:t>lướt</a:t>
            </a:r>
            <a:r>
              <a:rPr lang="en-US" sz="6600" spc="-90" dirty="0" smtClean="0">
                <a:latin typeface="UTM Avo" panose="02040603050506020204" pitchFamily="18" charset="0"/>
                <a:ea typeface="+mj-ea"/>
                <a:cs typeface="Arial-SGK-TV" pitchFamily="2" charset="0"/>
              </a:rPr>
              <a:t> </a:t>
            </a:r>
            <a:r>
              <a:rPr lang="en-US" sz="6600" spc="-90" dirty="0" err="1" smtClean="0">
                <a:latin typeface="UTM Avo" panose="02040603050506020204" pitchFamily="18" charset="0"/>
                <a:ea typeface="+mj-ea"/>
                <a:cs typeface="Arial-SGK-TV" pitchFamily="2" charset="0"/>
              </a:rPr>
              <a:t>ván</a:t>
            </a:r>
            <a:r>
              <a:rPr lang="en-US" sz="6600" spc="-90" dirty="0" smtClean="0">
                <a:latin typeface="UTM Avo" panose="02040603050506020204" pitchFamily="18" charset="0"/>
                <a:ea typeface="+mj-ea"/>
                <a:cs typeface="Arial-SGK-TV" pitchFamily="2" charset="0"/>
              </a:rPr>
              <a:t> </a:t>
            </a:r>
            <a:endParaRPr lang="en-US" sz="6600" spc="-90" dirty="0">
              <a:latin typeface="UTM Avo" panose="02040603050506020204" pitchFamily="18" charset="0"/>
              <a:ea typeface="+mj-ea"/>
              <a:cs typeface="Arial-SGK-TV" pitchFamily="2" charset="0"/>
            </a:endParaRPr>
          </a:p>
        </p:txBody>
      </p:sp>
    </p:spTree>
    <p:extLst>
      <p:ext uri="{BB962C8B-B14F-4D97-AF65-F5344CB8AC3E}">
        <p14:creationId xmlns:p14="http://schemas.microsoft.com/office/powerpoint/2010/main" val="293128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True Blue Society | Marcos para word, Clases de etiqueta, Agendas">
            <a:extLst>
              <a:ext uri="{FF2B5EF4-FFF2-40B4-BE49-F238E27FC236}">
                <a16:creationId xmlns="" xmlns:a16="http://schemas.microsoft.com/office/drawing/2014/main" id="{471701A7-BD4B-43C7-B02A-CE6778409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250"/>
            <a:ext cx="9647420" cy="54485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19400" y="89771"/>
            <a:ext cx="1687285" cy="1033463"/>
          </a:xfrm>
        </p:spPr>
        <p:txBody>
          <a:bodyPr>
            <a:normAutofit/>
          </a:bodyPr>
          <a:lstStyle/>
          <a:p>
            <a:r>
              <a:rPr lang="en-US" sz="4950" b="1" dirty="0" err="1" smtClean="0">
                <a:solidFill>
                  <a:srgbClr val="FF0000"/>
                </a:solidFill>
                <a:latin typeface="UTM Avo" panose="02040603050506020204" pitchFamily="18" charset="0"/>
                <a:cs typeface="Arial-SGK-TV" pitchFamily="2" charset="0"/>
              </a:rPr>
              <a:t>ươc</a:t>
            </a:r>
            <a:endParaRPr lang="en-US" sz="4950" b="1" dirty="0">
              <a:solidFill>
                <a:srgbClr val="FF0000"/>
              </a:solidFill>
              <a:latin typeface="UTM Avo" panose="02040603050506020204" pitchFamily="18" charset="0"/>
              <a:cs typeface="Arial-SGK-TV" pitchFamily="2" charset="0"/>
            </a:endParaRPr>
          </a:p>
        </p:txBody>
      </p:sp>
      <p:sp>
        <p:nvSpPr>
          <p:cNvPr id="22" name="Title 1"/>
          <p:cNvSpPr txBox="1">
            <a:spLocks/>
          </p:cNvSpPr>
          <p:nvPr/>
        </p:nvSpPr>
        <p:spPr>
          <a:xfrm>
            <a:off x="5105400" y="127066"/>
            <a:ext cx="1328057" cy="1033463"/>
          </a:xfrm>
          <a:prstGeom prst="rect">
            <a:avLst/>
          </a:prstGeom>
        </p:spPr>
        <p:txBody>
          <a:bodyPr vert="horz" lIns="68580" tIns="34290" rIns="68580" bIns="34290" rtlCol="0" anchor="ctr">
            <a:normAutofit/>
          </a:bodyPr>
          <a:lstStyle/>
          <a:p>
            <a:pPr defTabSz="685800">
              <a:lnSpc>
                <a:spcPct val="85000"/>
              </a:lnSpc>
              <a:spcBef>
                <a:spcPct val="0"/>
              </a:spcBef>
              <a:defRPr/>
            </a:pPr>
            <a:r>
              <a:rPr lang="en-US" sz="4950" b="1" spc="-90" dirty="0" err="1" smtClean="0">
                <a:solidFill>
                  <a:srgbClr val="FF0000"/>
                </a:solidFill>
                <a:latin typeface="UTM Avo" panose="02040603050506020204" pitchFamily="18" charset="0"/>
                <a:ea typeface="+mj-ea"/>
                <a:cs typeface="Arial-SGK-TV" pitchFamily="2" charset="0"/>
              </a:rPr>
              <a:t>ươt</a:t>
            </a:r>
            <a:endParaRPr lang="en-US" sz="4950" b="1" spc="-90" dirty="0">
              <a:solidFill>
                <a:srgbClr val="FF0000"/>
              </a:solidFill>
              <a:latin typeface="UTM Avo" panose="02040603050506020204" pitchFamily="18" charset="0"/>
              <a:ea typeface="+mj-ea"/>
              <a:cs typeface="Arial-SGK-TV" pitchFamily="2" charset="0"/>
            </a:endParaRPr>
          </a:p>
        </p:txBody>
      </p:sp>
      <p:sp>
        <p:nvSpPr>
          <p:cNvPr id="14" name="TextBox 13"/>
          <p:cNvSpPr txBox="1"/>
          <p:nvPr/>
        </p:nvSpPr>
        <p:spPr>
          <a:xfrm>
            <a:off x="685800" y="2780255"/>
            <a:ext cx="7315200" cy="2123658"/>
          </a:xfrm>
          <a:prstGeom prst="rect">
            <a:avLst/>
          </a:prstGeom>
          <a:noFill/>
        </p:spPr>
        <p:txBody>
          <a:bodyPr wrap="square" rtlCol="0">
            <a:spAutoFit/>
          </a:bodyPr>
          <a:lstStyle/>
          <a:p>
            <a:pPr>
              <a:lnSpc>
                <a:spcPct val="150000"/>
              </a:lnSpc>
            </a:pPr>
            <a:r>
              <a:rPr lang="en-US" sz="4400" b="1" spc="-90" dirty="0" smtClean="0">
                <a:latin typeface="UTM Avo" panose="02040603050506020204" pitchFamily="18" charset="0"/>
                <a:ea typeface="+mj-ea"/>
                <a:cs typeface="Arial-SGK-TV" pitchFamily="2" charset="0"/>
              </a:rPr>
              <a:t>               </a:t>
            </a:r>
            <a:r>
              <a:rPr lang="en-US" sz="4400" b="1" spc="-90" dirty="0" err="1" smtClean="0">
                <a:latin typeface="UTM Avo" panose="02040603050506020204" pitchFamily="18" charset="0"/>
                <a:ea typeface="+mj-ea"/>
                <a:cs typeface="Arial-SGK-TV" pitchFamily="2" charset="0"/>
              </a:rPr>
              <a:t>thước</a:t>
            </a:r>
            <a:r>
              <a:rPr lang="en-US" sz="4400" b="1" spc="-90" dirty="0" smtClean="0">
                <a:latin typeface="UTM Avo" panose="02040603050506020204" pitchFamily="18" charset="0"/>
                <a:ea typeface="+mj-ea"/>
                <a:cs typeface="Arial-SGK-TV" pitchFamily="2" charset="0"/>
              </a:rPr>
              <a:t> </a:t>
            </a:r>
            <a:r>
              <a:rPr lang="en-US" sz="4400" b="1" spc="-90" dirty="0" err="1" smtClean="0">
                <a:latin typeface="UTM Avo" panose="02040603050506020204" pitchFamily="18" charset="0"/>
                <a:ea typeface="+mj-ea"/>
                <a:cs typeface="Arial-SGK-TV" pitchFamily="2" charset="0"/>
              </a:rPr>
              <a:t>kẻ</a:t>
            </a:r>
            <a:endParaRPr lang="en-US" sz="4400" b="1" spc="-90" dirty="0" smtClean="0">
              <a:latin typeface="UTM Avo" panose="02040603050506020204" pitchFamily="18" charset="0"/>
              <a:ea typeface="+mj-ea"/>
              <a:cs typeface="Arial-SGK-TV" pitchFamily="2" charset="0"/>
            </a:endParaRPr>
          </a:p>
          <a:p>
            <a:pPr>
              <a:lnSpc>
                <a:spcPct val="150000"/>
              </a:lnSpc>
            </a:pPr>
            <a:r>
              <a:rPr lang="en-US" sz="4400" b="1" spc="-90" dirty="0" smtClean="0">
                <a:latin typeface="UTM Avo" panose="02040603050506020204" pitchFamily="18" charset="0"/>
                <a:ea typeface="+mj-ea"/>
                <a:cs typeface="Arial-SGK-TV" pitchFamily="2" charset="0"/>
              </a:rPr>
              <a:t>  </a:t>
            </a:r>
            <a:r>
              <a:rPr lang="en-US" sz="4400" b="1" spc="-90" dirty="0" err="1" smtClean="0">
                <a:latin typeface="UTM Avo" panose="02040603050506020204" pitchFamily="18" charset="0"/>
                <a:ea typeface="+mj-ea"/>
                <a:cs typeface="Arial-SGK-TV" pitchFamily="2" charset="0"/>
              </a:rPr>
              <a:t>dược</a:t>
            </a:r>
            <a:r>
              <a:rPr lang="en-US" sz="4400" b="1" spc="-90" dirty="0" smtClean="0">
                <a:latin typeface="UTM Avo" panose="02040603050506020204" pitchFamily="18" charset="0"/>
                <a:ea typeface="+mj-ea"/>
                <a:cs typeface="Arial-SGK-TV" pitchFamily="2" charset="0"/>
              </a:rPr>
              <a:t> </a:t>
            </a:r>
            <a:r>
              <a:rPr lang="en-US" sz="4400" b="1" spc="-90" dirty="0" err="1" smtClean="0">
                <a:latin typeface="UTM Avo" panose="02040603050506020204" pitchFamily="18" charset="0"/>
                <a:ea typeface="+mj-ea"/>
                <a:cs typeface="Arial-SGK-TV" pitchFamily="2" charset="0"/>
              </a:rPr>
              <a:t>sĩ</a:t>
            </a:r>
            <a:r>
              <a:rPr lang="en-US" sz="4400" b="1" spc="-90" dirty="0" smtClean="0">
                <a:latin typeface="UTM Avo" panose="02040603050506020204" pitchFamily="18" charset="0"/>
                <a:ea typeface="+mj-ea"/>
                <a:cs typeface="Arial-SGK-TV" pitchFamily="2" charset="0"/>
              </a:rPr>
              <a:t>               </a:t>
            </a:r>
            <a:r>
              <a:rPr lang="en-US" sz="4400" b="1" spc="-90" dirty="0" err="1" smtClean="0">
                <a:latin typeface="UTM Avo" panose="02040603050506020204" pitchFamily="18" charset="0"/>
                <a:ea typeface="+mj-ea"/>
                <a:cs typeface="Arial-SGK-TV" pitchFamily="2" charset="0"/>
              </a:rPr>
              <a:t>lướt</a:t>
            </a:r>
            <a:r>
              <a:rPr lang="en-US" sz="4400" b="1" spc="-90" dirty="0" smtClean="0">
                <a:latin typeface="UTM Avo" panose="02040603050506020204" pitchFamily="18" charset="0"/>
                <a:ea typeface="+mj-ea"/>
                <a:cs typeface="Arial-SGK-TV" pitchFamily="2" charset="0"/>
              </a:rPr>
              <a:t> </a:t>
            </a:r>
            <a:r>
              <a:rPr lang="en-US" sz="4400" b="1" spc="-90" dirty="0" err="1" smtClean="0">
                <a:latin typeface="UTM Avo" panose="02040603050506020204" pitchFamily="18" charset="0"/>
                <a:ea typeface="+mj-ea"/>
                <a:cs typeface="Arial-SGK-TV" pitchFamily="2" charset="0"/>
              </a:rPr>
              <a:t>ván</a:t>
            </a:r>
            <a:endParaRPr lang="en-US" sz="4400" b="1" spc="-90" dirty="0">
              <a:latin typeface="UTM Avo" panose="02040603050506020204" pitchFamily="18" charset="0"/>
              <a:ea typeface="+mj-ea"/>
              <a:cs typeface="Arial-SGK-TV" pitchFamily="2" charset="0"/>
            </a:endParaRPr>
          </a:p>
        </p:txBody>
      </p:sp>
      <p:sp>
        <p:nvSpPr>
          <p:cNvPr id="8" name="TextBox 7"/>
          <p:cNvSpPr txBox="1"/>
          <p:nvPr/>
        </p:nvSpPr>
        <p:spPr>
          <a:xfrm>
            <a:off x="272935" y="1162198"/>
            <a:ext cx="9067800" cy="769441"/>
          </a:xfrm>
          <a:prstGeom prst="rect">
            <a:avLst/>
          </a:prstGeom>
          <a:noFill/>
        </p:spPr>
        <p:txBody>
          <a:bodyPr wrap="square" rtlCol="0">
            <a:spAutoFit/>
          </a:bodyPr>
          <a:lstStyle/>
          <a:p>
            <a:r>
              <a:rPr lang="en-US" sz="4400" b="1" dirty="0">
                <a:solidFill>
                  <a:srgbClr val="0000CC"/>
                </a:solidFill>
                <a:latin typeface="UTM Avo" panose="02040603050506020204" pitchFamily="18" charset="0"/>
                <a:cs typeface="Arial-SGK-TV" pitchFamily="2" charset="0"/>
              </a:rPr>
              <a:t>bước     lược    </a:t>
            </a:r>
            <a:r>
              <a:rPr lang="en-US" sz="4400" b="1" dirty="0" err="1">
                <a:solidFill>
                  <a:srgbClr val="0000CC"/>
                </a:solidFill>
                <a:latin typeface="UTM Avo" panose="02040603050506020204" pitchFamily="18" charset="0"/>
                <a:cs typeface="Arial-SGK-TV" pitchFamily="2" charset="0"/>
              </a:rPr>
              <a:t>ngược</a:t>
            </a:r>
            <a:r>
              <a:rPr lang="en-US" sz="4400" b="1" dirty="0">
                <a:solidFill>
                  <a:srgbClr val="0000CC"/>
                </a:solidFill>
                <a:latin typeface="UTM Avo" panose="02040603050506020204" pitchFamily="18" charset="0"/>
                <a:cs typeface="Arial-SGK-TV" pitchFamily="2" charset="0"/>
              </a:rPr>
              <a:t>    </a:t>
            </a:r>
            <a:r>
              <a:rPr lang="en-US" sz="4400" b="1" dirty="0" err="1" smtClean="0">
                <a:solidFill>
                  <a:srgbClr val="0000CC"/>
                </a:solidFill>
                <a:latin typeface="UTM Avo" panose="02040603050506020204" pitchFamily="18" charset="0"/>
                <a:cs typeface="Arial-SGK-TV" pitchFamily="2" charset="0"/>
              </a:rPr>
              <a:t>nước</a:t>
            </a:r>
            <a:endParaRPr lang="en-US" sz="4400" b="1" dirty="0">
              <a:solidFill>
                <a:srgbClr val="0000CC"/>
              </a:solidFill>
              <a:latin typeface="UTM Avo" panose="02040603050506020204" pitchFamily="18" charset="0"/>
              <a:cs typeface="Arial-SGK-TV" pitchFamily="2" charset="0"/>
            </a:endParaRPr>
          </a:p>
        </p:txBody>
      </p:sp>
      <p:sp>
        <p:nvSpPr>
          <p:cNvPr id="9" name="TextBox 8"/>
          <p:cNvSpPr txBox="1"/>
          <p:nvPr/>
        </p:nvSpPr>
        <p:spPr>
          <a:xfrm>
            <a:off x="304800" y="2110113"/>
            <a:ext cx="9067800" cy="769441"/>
          </a:xfrm>
          <a:prstGeom prst="rect">
            <a:avLst/>
          </a:prstGeom>
          <a:noFill/>
        </p:spPr>
        <p:txBody>
          <a:bodyPr wrap="square" rtlCol="0">
            <a:spAutoFit/>
          </a:bodyPr>
          <a:lstStyle/>
          <a:p>
            <a:r>
              <a:rPr lang="en-US" sz="4400" b="1" dirty="0" err="1" smtClean="0">
                <a:solidFill>
                  <a:srgbClr val="0000CC"/>
                </a:solidFill>
                <a:latin typeface="UTM Avo" panose="02040603050506020204" pitchFamily="18" charset="0"/>
                <a:cs typeface="Arial-SGK-TV" pitchFamily="2" charset="0"/>
              </a:rPr>
              <a:t>lướt</a:t>
            </a:r>
            <a:r>
              <a:rPr lang="en-US" sz="4400" b="1" dirty="0" smtClean="0">
                <a:solidFill>
                  <a:srgbClr val="0000CC"/>
                </a:solidFill>
                <a:latin typeface="UTM Avo" panose="02040603050506020204" pitchFamily="18" charset="0"/>
                <a:cs typeface="Arial-SGK-TV" pitchFamily="2" charset="0"/>
              </a:rPr>
              <a:t>       </a:t>
            </a:r>
            <a:r>
              <a:rPr lang="en-US" sz="4400" b="1" dirty="0">
                <a:solidFill>
                  <a:srgbClr val="0000CC"/>
                </a:solidFill>
                <a:latin typeface="UTM Avo" panose="02040603050506020204" pitchFamily="18" charset="0"/>
                <a:cs typeface="Arial-SGK-TV" pitchFamily="2" charset="0"/>
              </a:rPr>
              <a:t>lượt     mướt      mượt</a:t>
            </a:r>
            <a:endParaRPr lang="vi-VN" sz="4400" b="1"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3290878850"/>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par>
                                <p:cTn id="8" presetID="5" presetClass="entr" presetSubtype="5"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408" r="9923"/>
          <a:stretch/>
        </p:blipFill>
        <p:spPr>
          <a:xfrm>
            <a:off x="685800" y="285750"/>
            <a:ext cx="7653646" cy="4182754"/>
          </a:xfrm>
          <a:prstGeom prst="rect">
            <a:avLst/>
          </a:prstGeom>
        </p:spPr>
      </p:pic>
    </p:spTree>
    <p:extLst>
      <p:ext uri="{BB962C8B-B14F-4D97-AF65-F5344CB8AC3E}">
        <p14:creationId xmlns:p14="http://schemas.microsoft.com/office/powerpoint/2010/main" val="2307589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1000" y="1534001"/>
            <a:ext cx="8357062"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Arial-SGK-TV" pitchFamily="2" charset="0"/>
                <a:cs typeface="Arial-SGK-TV" pitchFamily="2" charset="0"/>
              </a:rPr>
              <a:t>     </a:t>
            </a:r>
            <a:r>
              <a:rPr lang="en-US" sz="3200" dirty="0" smtClean="0">
                <a:solidFill>
                  <a:srgbClr val="0000CC"/>
                </a:solidFill>
                <a:latin typeface="UTM Avo" panose="02040603050506020204" pitchFamily="18"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3200" dirty="0">
              <a:solidFill>
                <a:srgbClr val="0000CC"/>
              </a:solidFill>
              <a:latin typeface="UTM Avo" panose="02040603050506020204" pitchFamily="18" charset="0"/>
              <a:cs typeface="Arial-SGK-TV" pitchFamily="2" charset="0"/>
            </a:endParaRPr>
          </a:p>
        </p:txBody>
      </p:sp>
      <p:sp>
        <p:nvSpPr>
          <p:cNvPr id="7" name="Title 1">
            <a:extLst>
              <a:ext uri="{FF2B5EF4-FFF2-40B4-BE49-F238E27FC236}">
                <a16:creationId xmlns:a16="http://schemas.microsoft.com/office/drawing/2014/main" xmlns=""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cxnSp>
        <p:nvCxnSpPr>
          <p:cNvPr id="8" name="Straight Connector 7">
            <a:extLst>
              <a:ext uri="{FF2B5EF4-FFF2-40B4-BE49-F238E27FC236}">
                <a16:creationId xmlns:a16="http://schemas.microsoft.com/office/drawing/2014/main" xmlns="" id="{206F23FE-4729-4A66-B74E-D86C905F3AC9}"/>
              </a:ext>
            </a:extLst>
          </p:cNvPr>
          <p:cNvCxnSpPr/>
          <p:nvPr/>
        </p:nvCxnSpPr>
        <p:spPr bwMode="auto">
          <a:xfrm>
            <a:off x="4800600" y="1123950"/>
            <a:ext cx="843445"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xmlns="" id="{DE472331-3201-4413-899B-ABEC4318EA7D}"/>
              </a:ext>
            </a:extLst>
          </p:cNvPr>
          <p:cNvCxnSpPr/>
          <p:nvPr/>
        </p:nvCxnSpPr>
        <p:spPr bwMode="auto">
          <a:xfrm>
            <a:off x="4795355" y="4019550"/>
            <a:ext cx="829095"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itle 1">
            <a:extLst>
              <a:ext uri="{FF2B5EF4-FFF2-40B4-BE49-F238E27FC236}">
                <a16:creationId xmlns="" xmlns:a16="http://schemas.microsoft.com/office/drawing/2014/main" id="{B1EB8AF1-13DC-4A32-AD18-C749770F14FF}"/>
              </a:ext>
            </a:extLst>
          </p:cNvPr>
          <p:cNvSpPr>
            <a:spLocks noGrp="1"/>
          </p:cNvSpPr>
          <p:nvPr/>
        </p:nvSpPr>
        <p:spPr>
          <a:xfrm>
            <a:off x="511629" y="2735240"/>
            <a:ext cx="8481060" cy="2189684"/>
          </a:xfrm>
          <a:prstGeom prst="rect">
            <a:avLst/>
          </a:prstGeom>
          <a:noFill/>
          <a:ln w="9525">
            <a:noFill/>
          </a:ln>
        </p:spPr>
        <p:txBody>
          <a:bodyPr anchor="ctr"/>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algn="just"/>
            <a:endParaRPr lang="en-US" sz="2700" b="1" dirty="0">
              <a:latin typeface="UTM Avo" panose="02040603050506020204" pitchFamily="18" charset="0"/>
              <a:cs typeface="Arial-SGK-TV" pitchFamily="2" charset="0"/>
            </a:endParaRPr>
          </a:p>
        </p:txBody>
      </p:sp>
      <p:cxnSp>
        <p:nvCxnSpPr>
          <p:cNvPr id="10" name="Straight Connector 9">
            <a:extLst>
              <a:ext uri="{FF2B5EF4-FFF2-40B4-BE49-F238E27FC236}">
                <a16:creationId xmlns:a16="http://schemas.microsoft.com/office/drawing/2014/main" xmlns="" id="{DE472331-3201-4413-899B-ABEC4318EA7D}"/>
              </a:ext>
            </a:extLst>
          </p:cNvPr>
          <p:cNvCxnSpPr/>
          <p:nvPr/>
        </p:nvCxnSpPr>
        <p:spPr bwMode="auto">
          <a:xfrm>
            <a:off x="1426372" y="3333750"/>
            <a:ext cx="859628"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xmlns="" id="{206F23FE-4729-4A66-B74E-D86C905F3AC9}"/>
              </a:ext>
            </a:extLst>
          </p:cNvPr>
          <p:cNvCxnSpPr/>
          <p:nvPr/>
        </p:nvCxnSpPr>
        <p:spPr bwMode="auto">
          <a:xfrm>
            <a:off x="5938355" y="1809750"/>
            <a:ext cx="843445"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xmlns="" id="{206F23FE-4729-4A66-B74E-D86C905F3AC9}"/>
              </a:ext>
            </a:extLst>
          </p:cNvPr>
          <p:cNvCxnSpPr/>
          <p:nvPr/>
        </p:nvCxnSpPr>
        <p:spPr bwMode="auto">
          <a:xfrm>
            <a:off x="5624450" y="2577595"/>
            <a:ext cx="843445"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5167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grpId="1" nodeType="clickEffect" nodePh="1">
                                  <p:stCondLst>
                                    <p:cond delay="0"/>
                                  </p:stCondLst>
                                  <p:endCondLst>
                                    <p:cond evt="begin" delay="0">
                                      <p:tn val="28"/>
                                    </p:cond>
                                  </p:endCondLst>
                                  <p:childTnLst>
                                    <p:set>
                                      <p:cBhvr>
                                        <p:cTn id="29" dur="1" fill="hold">
                                          <p:stCondLst>
                                            <p:cond delay="0"/>
                                          </p:stCondLst>
                                        </p:cTn>
                                        <p:tgtEl>
                                          <p:spTgt spid="12"/>
                                        </p:tgtEl>
                                        <p:attrNameLst>
                                          <p:attrName>style.visibility</p:attrName>
                                        </p:attrNameLst>
                                      </p:cBhvr>
                                      <p:to>
                                        <p:strVal val="visible"/>
                                      </p:to>
                                    </p:set>
                                    <p:animEffect transition="in" filter="fade">
                                      <p:cBhvr>
                                        <p:cTn id="30" dur="800" decel="100000"/>
                                        <p:tgtEl>
                                          <p:spTgt spid="12"/>
                                        </p:tgtEl>
                                      </p:cBhvr>
                                    </p:animEffect>
                                    <p:anim calcmode="lin" valueType="num">
                                      <p:cBhvr>
                                        <p:cTn id="31" dur="800" decel="100000" fill="hold"/>
                                        <p:tgtEl>
                                          <p:spTgt spid="12"/>
                                        </p:tgtEl>
                                        <p:attrNameLst>
                                          <p:attrName>style.rotation</p:attrName>
                                        </p:attrNameLst>
                                      </p:cBhvr>
                                      <p:tavLst>
                                        <p:tav tm="0">
                                          <p:val>
                                            <p:fltVal val="-90"/>
                                          </p:val>
                                        </p:tav>
                                        <p:tav tm="100000">
                                          <p:val>
                                            <p:fltVal val="0"/>
                                          </p:val>
                                        </p:tav>
                                      </p:tavLst>
                                    </p:anim>
                                    <p:anim calcmode="lin" valueType="num">
                                      <p:cBhvr>
                                        <p:cTn id="32" dur="800" decel="100000" fill="hold"/>
                                        <p:tgtEl>
                                          <p:spTgt spid="12"/>
                                        </p:tgtEl>
                                        <p:attrNameLst>
                                          <p:attrName>ppt_x</p:attrName>
                                        </p:attrNameLst>
                                      </p:cBhvr>
                                      <p:tavLst>
                                        <p:tav tm="0">
                                          <p:val>
                                            <p:strVal val="#ppt_x+0.4"/>
                                          </p:val>
                                        </p:tav>
                                        <p:tav tm="100000">
                                          <p:val>
                                            <p:strVal val="#ppt_x-0.05"/>
                                          </p:val>
                                        </p:tav>
                                      </p:tavLst>
                                    </p:anim>
                                    <p:anim calcmode="lin" valueType="num">
                                      <p:cBhvr>
                                        <p:cTn id="33" dur="800" decel="100000" fill="hold"/>
                                        <p:tgtEl>
                                          <p:spTgt spid="1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nodePh="1">
                                  <p:stCondLst>
                                    <p:cond delay="0"/>
                                  </p:stCondLst>
                                  <p:endCondLst>
                                    <p:cond evt="begin" delay="0">
                                      <p:tn val="38"/>
                                    </p:cond>
                                  </p:end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81000" y="1657350"/>
            <a:ext cx="8357062"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Arial-SGK-TV" pitchFamily="2" charset="0"/>
                <a:cs typeface="Arial-SGK-TV" pitchFamily="2" charset="0"/>
              </a:rPr>
              <a:t>     </a:t>
            </a:r>
            <a:r>
              <a:rPr lang="en-US" sz="3200" dirty="0" smtClean="0">
                <a:solidFill>
                  <a:srgbClr val="0000CC"/>
                </a:solidFill>
                <a:latin typeface="UTM Avo" panose="02040603050506020204" pitchFamily="18"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3200" dirty="0">
              <a:solidFill>
                <a:srgbClr val="0000CC"/>
              </a:solidFill>
              <a:latin typeface="UTM Avo" panose="02040603050506020204" pitchFamily="18" charset="0"/>
              <a:cs typeface="Arial-SGK-TV" pitchFamily="2" charset="0"/>
            </a:endParaRPr>
          </a:p>
        </p:txBody>
      </p:sp>
      <p:sp>
        <p:nvSpPr>
          <p:cNvPr id="7" name="Title 1">
            <a:extLst>
              <a:ext uri="{FF2B5EF4-FFF2-40B4-BE49-F238E27FC236}">
                <a16:creationId xmlns:a16="http://schemas.microsoft.com/office/drawing/2014/main" xmlns=""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cxnSp>
        <p:nvCxnSpPr>
          <p:cNvPr id="10" name="Straight Connector 9">
            <a:extLst>
              <a:ext uri="{FF2B5EF4-FFF2-40B4-BE49-F238E27FC236}">
                <a16:creationId xmlns:a16="http://schemas.microsoft.com/office/drawing/2014/main" xmlns="" id="{63C56753-F953-480B-A676-5A168B2B7CDC}"/>
              </a:ext>
            </a:extLst>
          </p:cNvPr>
          <p:cNvCxnSpPr/>
          <p:nvPr/>
        </p:nvCxnSpPr>
        <p:spPr>
          <a:xfrm flipH="1">
            <a:off x="2119743" y="2011451"/>
            <a:ext cx="137160" cy="530915"/>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xmlns="" id="{C4208838-CEEF-4DA7-BA61-77080DAB9623}"/>
              </a:ext>
            </a:extLst>
          </p:cNvPr>
          <p:cNvCxnSpPr/>
          <p:nvPr/>
        </p:nvCxnSpPr>
        <p:spPr>
          <a:xfrm flipH="1">
            <a:off x="7772400" y="577518"/>
            <a:ext cx="137160" cy="530915"/>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15" name="Oval 14">
            <a:extLst>
              <a:ext uri="{FF2B5EF4-FFF2-40B4-BE49-F238E27FC236}">
                <a16:creationId xmlns:a16="http://schemas.microsoft.com/office/drawing/2014/main" xmlns="" id="{D9F6B4BE-2693-4539-880F-578E2B83FC79}"/>
              </a:ext>
            </a:extLst>
          </p:cNvPr>
          <p:cNvSpPr/>
          <p:nvPr/>
        </p:nvSpPr>
        <p:spPr>
          <a:xfrm>
            <a:off x="550349" y="709430"/>
            <a:ext cx="355893"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SGK-TV" pitchFamily="2" charset="0"/>
                <a:cs typeface="Arial-SGK-TV" pitchFamily="2" charset="0"/>
              </a:rPr>
              <a:t>1</a:t>
            </a:r>
          </a:p>
        </p:txBody>
      </p:sp>
      <p:sp>
        <p:nvSpPr>
          <p:cNvPr id="16" name="Oval 15">
            <a:extLst>
              <a:ext uri="{FF2B5EF4-FFF2-40B4-BE49-F238E27FC236}">
                <a16:creationId xmlns:a16="http://schemas.microsoft.com/office/drawing/2014/main" xmlns="" id="{EC63E2C9-0537-4DFF-B182-AF9E34752032}"/>
              </a:ext>
            </a:extLst>
          </p:cNvPr>
          <p:cNvSpPr/>
          <p:nvPr/>
        </p:nvSpPr>
        <p:spPr>
          <a:xfrm>
            <a:off x="8001000" y="318288"/>
            <a:ext cx="294042" cy="39114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SGK-TV" pitchFamily="2" charset="0"/>
                <a:cs typeface="Arial-SGK-TV" pitchFamily="2" charset="0"/>
              </a:rPr>
              <a:t>2</a:t>
            </a:r>
          </a:p>
        </p:txBody>
      </p:sp>
      <p:sp>
        <p:nvSpPr>
          <p:cNvPr id="17" name="Oval 16">
            <a:extLst>
              <a:ext uri="{FF2B5EF4-FFF2-40B4-BE49-F238E27FC236}">
                <a16:creationId xmlns:a16="http://schemas.microsoft.com/office/drawing/2014/main" xmlns="" id="{E089BC57-DC58-475B-818C-D778AD3A19CF}"/>
              </a:ext>
            </a:extLst>
          </p:cNvPr>
          <p:cNvSpPr/>
          <p:nvPr/>
        </p:nvSpPr>
        <p:spPr>
          <a:xfrm>
            <a:off x="2338482" y="1856283"/>
            <a:ext cx="294042" cy="35071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SGK-TV" pitchFamily="2" charset="0"/>
                <a:cs typeface="Arial-SGK-TV" pitchFamily="2" charset="0"/>
              </a:rPr>
              <a:t>3</a:t>
            </a:r>
          </a:p>
        </p:txBody>
      </p:sp>
      <p:cxnSp>
        <p:nvCxnSpPr>
          <p:cNvPr id="18" name="Straight Connector 17">
            <a:extLst>
              <a:ext uri="{FF2B5EF4-FFF2-40B4-BE49-F238E27FC236}">
                <a16:creationId xmlns:a16="http://schemas.microsoft.com/office/drawing/2014/main" xmlns="" id="{69542756-BEFE-40EF-8A87-38DC54ADC082}"/>
              </a:ext>
            </a:extLst>
          </p:cNvPr>
          <p:cNvCxnSpPr/>
          <p:nvPr/>
        </p:nvCxnSpPr>
        <p:spPr>
          <a:xfrm flipH="1">
            <a:off x="7543800" y="2772577"/>
            <a:ext cx="228600" cy="497289"/>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19" name="Oval 18">
            <a:extLst>
              <a:ext uri="{FF2B5EF4-FFF2-40B4-BE49-F238E27FC236}">
                <a16:creationId xmlns:a16="http://schemas.microsoft.com/office/drawing/2014/main" xmlns="" id="{E089BC57-DC58-475B-818C-D778AD3A19CF}"/>
              </a:ext>
            </a:extLst>
          </p:cNvPr>
          <p:cNvSpPr/>
          <p:nvPr/>
        </p:nvSpPr>
        <p:spPr>
          <a:xfrm>
            <a:off x="7848600" y="2542366"/>
            <a:ext cx="304800" cy="39227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SGK-TV" pitchFamily="2" charset="0"/>
                <a:cs typeface="Arial-SGK-TV" pitchFamily="2" charset="0"/>
              </a:rPr>
              <a:t>4</a:t>
            </a:r>
          </a:p>
        </p:txBody>
      </p:sp>
      <p:cxnSp>
        <p:nvCxnSpPr>
          <p:cNvPr id="20" name="Straight Connector 19">
            <a:extLst>
              <a:ext uri="{FF2B5EF4-FFF2-40B4-BE49-F238E27FC236}">
                <a16:creationId xmlns:a16="http://schemas.microsoft.com/office/drawing/2014/main" xmlns="" id="{69542756-BEFE-40EF-8A87-38DC54ADC082}"/>
              </a:ext>
            </a:extLst>
          </p:cNvPr>
          <p:cNvCxnSpPr/>
          <p:nvPr/>
        </p:nvCxnSpPr>
        <p:spPr>
          <a:xfrm flipH="1">
            <a:off x="8658478" y="3566718"/>
            <a:ext cx="159167" cy="448463"/>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21" name="Oval 20">
            <a:extLst>
              <a:ext uri="{FF2B5EF4-FFF2-40B4-BE49-F238E27FC236}">
                <a16:creationId xmlns:a16="http://schemas.microsoft.com/office/drawing/2014/main" xmlns="" id="{E089BC57-DC58-475B-818C-D778AD3A19CF}"/>
              </a:ext>
            </a:extLst>
          </p:cNvPr>
          <p:cNvSpPr/>
          <p:nvPr/>
        </p:nvSpPr>
        <p:spPr>
          <a:xfrm>
            <a:off x="152400" y="4209832"/>
            <a:ext cx="294042" cy="26006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SGK-TV" pitchFamily="2" charset="0"/>
                <a:cs typeface="Arial-SGK-TV" pitchFamily="2" charset="0"/>
              </a:rPr>
              <a:t>5</a:t>
            </a:r>
          </a:p>
        </p:txBody>
      </p:sp>
      <p:cxnSp>
        <p:nvCxnSpPr>
          <p:cNvPr id="22" name="Straight Connector 21">
            <a:extLst>
              <a:ext uri="{FF2B5EF4-FFF2-40B4-BE49-F238E27FC236}">
                <a16:creationId xmlns:a16="http://schemas.microsoft.com/office/drawing/2014/main" xmlns="" id="{69542756-BEFE-40EF-8A87-38DC54ADC082}"/>
              </a:ext>
            </a:extLst>
          </p:cNvPr>
          <p:cNvCxnSpPr/>
          <p:nvPr/>
        </p:nvCxnSpPr>
        <p:spPr>
          <a:xfrm flipH="1">
            <a:off x="8382000" y="4293682"/>
            <a:ext cx="152400" cy="478756"/>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2349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1000"/>
                                        <p:tgtEl>
                                          <p:spTgt spid="21"/>
                                        </p:tgtEl>
                                      </p:cBhvr>
                                    </p:animEffect>
                                    <p:anim calcmode="lin" valueType="num">
                                      <p:cBhvr>
                                        <p:cTn id="69" dur="1000" fill="hold"/>
                                        <p:tgtEl>
                                          <p:spTgt spid="21"/>
                                        </p:tgtEl>
                                        <p:attrNameLst>
                                          <p:attrName>ppt_x</p:attrName>
                                        </p:attrNameLst>
                                      </p:cBhvr>
                                      <p:tavLst>
                                        <p:tav tm="0">
                                          <p:val>
                                            <p:strVal val="#ppt_x"/>
                                          </p:val>
                                        </p:tav>
                                        <p:tav tm="100000">
                                          <p:val>
                                            <p:strVal val="#ppt_x"/>
                                          </p:val>
                                        </p:tav>
                                      </p:tavLst>
                                    </p:anim>
                                    <p:anim calcmode="lin" valueType="num">
                                      <p:cBhvr>
                                        <p:cTn id="7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1000"/>
                                        <p:tgtEl>
                                          <p:spTgt spid="22"/>
                                        </p:tgtEl>
                                      </p:cBhvr>
                                    </p:animEffect>
                                    <p:anim calcmode="lin" valueType="num">
                                      <p:cBhvr>
                                        <p:cTn id="76" dur="1000" fill="hold"/>
                                        <p:tgtEl>
                                          <p:spTgt spid="22"/>
                                        </p:tgtEl>
                                        <p:attrNameLst>
                                          <p:attrName>ppt_x</p:attrName>
                                        </p:attrNameLst>
                                      </p:cBhvr>
                                      <p:tavLst>
                                        <p:tav tm="0">
                                          <p:val>
                                            <p:strVal val="#ppt_x"/>
                                          </p:val>
                                        </p:tav>
                                        <p:tav tm="100000">
                                          <p:val>
                                            <p:strVal val="#ppt_x"/>
                                          </p:val>
                                        </p:tav>
                                      </p:tavLst>
                                    </p:anim>
                                    <p:anim calcmode="lin" valueType="num">
                                      <p:cBhvr>
                                        <p:cTn id="7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5" grpId="0" animBg="1"/>
      <p:bldP spid="16" grpId="0" animBg="1"/>
      <p:bldP spid="17" grpId="0" animBg="1"/>
      <p:bldP spid="19"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sp>
        <p:nvSpPr>
          <p:cNvPr id="8" name="Rectangle 7"/>
          <p:cNvSpPr/>
          <p:nvPr/>
        </p:nvSpPr>
        <p:spPr>
          <a:xfrm>
            <a:off x="228600" y="153093"/>
            <a:ext cx="8357062"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Arial-SGK-TV" pitchFamily="2" charset="0"/>
                <a:cs typeface="Arial-SGK-TV" pitchFamily="2" charset="0"/>
              </a:rPr>
              <a:t>     </a:t>
            </a:r>
            <a:r>
              <a:rPr lang="en-US" sz="3200" dirty="0" smtClean="0">
                <a:solidFill>
                  <a:srgbClr val="0000CC"/>
                </a:solidFill>
                <a:latin typeface="UTM Avo" panose="02040603050506020204" pitchFamily="18" charset="0"/>
                <a:cs typeface="Arial-SGK-TV" pitchFamily="2" charset="0"/>
              </a:rPr>
              <a:t>Lúc học hát, Nam ước làm ca sĩ. </a:t>
            </a:r>
            <a:endParaRPr lang="en-US" sz="3200" dirty="0">
              <a:solidFill>
                <a:srgbClr val="0000CC"/>
              </a:solidFill>
              <a:latin typeface="UTM Avo" panose="02040603050506020204" pitchFamily="18" charset="0"/>
              <a:cs typeface="Arial-SGK-TV" pitchFamily="2" charset="0"/>
            </a:endParaRPr>
          </a:p>
        </p:txBody>
      </p:sp>
    </p:spTree>
    <p:extLst>
      <p:ext uri="{BB962C8B-B14F-4D97-AF65-F5344CB8AC3E}">
        <p14:creationId xmlns:p14="http://schemas.microsoft.com/office/powerpoint/2010/main" val="106450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sp>
        <p:nvSpPr>
          <p:cNvPr id="8" name="Rectangle 7"/>
          <p:cNvSpPr/>
          <p:nvPr/>
        </p:nvSpPr>
        <p:spPr>
          <a:xfrm>
            <a:off x="381000" y="1352550"/>
            <a:ext cx="8357062"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Arial-SGK-TV" pitchFamily="2" charset="0"/>
                <a:cs typeface="Arial-SGK-TV" pitchFamily="2" charset="0"/>
              </a:rPr>
              <a:t>     </a:t>
            </a:r>
            <a:r>
              <a:rPr lang="en-US" sz="3200" dirty="0" smtClean="0">
                <a:solidFill>
                  <a:srgbClr val="0000CC"/>
                </a:solidFill>
                <a:latin typeface="UTM Avo" panose="02040603050506020204" pitchFamily="18" charset="0"/>
                <a:cs typeface="Arial-SGK-TV" pitchFamily="2" charset="0"/>
              </a:rPr>
              <a:t>Lúc học hát, Nam ước làm ca sĩ. </a:t>
            </a:r>
            <a:r>
              <a:rPr lang="en-US" sz="3200" dirty="0" smtClean="0">
                <a:solidFill>
                  <a:srgbClr val="FF0000"/>
                </a:solidFill>
                <a:latin typeface="UTM Avo" panose="02040603050506020204" pitchFamily="18" charset="0"/>
                <a:cs typeface="Arial-SGK-TV" pitchFamily="2" charset="0"/>
              </a:rPr>
              <a:t>Lúc nghe mẹ đọc thơ, Nam lại ước trở thành nhà thơ. </a:t>
            </a:r>
            <a:endParaRPr lang="en-US" sz="3200" dirty="0">
              <a:solidFill>
                <a:srgbClr val="FF0000"/>
              </a:solidFill>
              <a:latin typeface="UTM Avo" panose="02040603050506020204" pitchFamily="18" charset="0"/>
              <a:cs typeface="Arial-SGK-TV" pitchFamily="2" charset="0"/>
            </a:endParaRPr>
          </a:p>
        </p:txBody>
      </p:sp>
    </p:spTree>
    <p:extLst>
      <p:ext uri="{BB962C8B-B14F-4D97-AF65-F5344CB8AC3E}">
        <p14:creationId xmlns:p14="http://schemas.microsoft.com/office/powerpoint/2010/main" val="3987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rue Blue Society | Marcos para word, Clases de etiqueta, Agendas">
            <a:extLst>
              <a:ext uri="{FF2B5EF4-FFF2-40B4-BE49-F238E27FC236}">
                <a16:creationId xmlns=""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250"/>
            <a:ext cx="9753600" cy="53723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8422" y="514350"/>
            <a:ext cx="8140874" cy="2123658"/>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400" kern="0" dirty="0" err="1">
                <a:solidFill>
                  <a:srgbClr val="0000CC"/>
                </a:solidFill>
                <a:latin typeface="UTM Avo" panose="02040603050506020204" pitchFamily="18" charset="0"/>
                <a:cs typeface="Arial-SGK-TV" pitchFamily="2" charset="0"/>
              </a:rPr>
              <a:t>u</a:t>
            </a:r>
            <a:r>
              <a:rPr lang="en-US" sz="4400" kern="0" dirty="0" err="1" smtClean="0">
                <a:solidFill>
                  <a:srgbClr val="0000CC"/>
                </a:solidFill>
                <a:latin typeface="UTM Avo" panose="02040603050506020204" pitchFamily="18" charset="0"/>
                <a:cs typeface="Arial-SGK-TV" pitchFamily="2" charset="0"/>
              </a:rPr>
              <a:t>ôc</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uôm</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uôn</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uôt</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uông</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uôi</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ươi</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ươu</a:t>
            </a:r>
            <a:endParaRPr lang="en-US" sz="4400" kern="0" dirty="0" smtClean="0">
              <a:solidFill>
                <a:srgbClr val="0000CC"/>
              </a:solidFill>
              <a:latin typeface="UTM Avo" panose="02040603050506020204" pitchFamily="18" charset="0"/>
              <a:cs typeface="Arial-SGK-TV" pitchFamily="2" charset="0"/>
            </a:endParaRPr>
          </a:p>
        </p:txBody>
      </p:sp>
      <p:sp>
        <p:nvSpPr>
          <p:cNvPr id="7" name="TextBox 6"/>
          <p:cNvSpPr txBox="1"/>
          <p:nvPr/>
        </p:nvSpPr>
        <p:spPr>
          <a:xfrm>
            <a:off x="436541" y="2638008"/>
            <a:ext cx="8575718" cy="2123658"/>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4400" kern="0" dirty="0">
                <a:solidFill>
                  <a:srgbClr val="0000CC"/>
                </a:solidFill>
                <a:latin typeface="UTM Avo" panose="02040603050506020204" pitchFamily="18" charset="0"/>
                <a:cs typeface="Arial-SGK-TV" pitchFamily="2" charset="0"/>
              </a:rPr>
              <a:t>c</a:t>
            </a:r>
            <a:r>
              <a:rPr lang="en-US" sz="4400" kern="0" dirty="0" smtClean="0">
                <a:solidFill>
                  <a:srgbClr val="0000CC"/>
                </a:solidFill>
                <a:latin typeface="UTM Avo" panose="02040603050506020204" pitchFamily="18" charset="0"/>
                <a:cs typeface="Arial-SGK-TV" pitchFamily="2" charset="0"/>
              </a:rPr>
              <a:t>á </a:t>
            </a:r>
            <a:r>
              <a:rPr lang="en-US" sz="4400" kern="0" dirty="0" err="1" smtClean="0">
                <a:solidFill>
                  <a:srgbClr val="0000CC"/>
                </a:solidFill>
                <a:latin typeface="UTM Avo" panose="02040603050506020204" pitchFamily="18" charset="0"/>
                <a:cs typeface="Arial-SGK-TV" pitchFamily="2" charset="0"/>
              </a:rPr>
              <a:t>đuối</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tuổi</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trẻ</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quả</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muỗm</a:t>
            </a:r>
            <a:endParaRPr lang="en-US" sz="4400" kern="0" dirty="0" smtClean="0">
              <a:solidFill>
                <a:srgbClr val="0000CC"/>
              </a:solidFill>
              <a:latin typeface="UTM Avo" panose="02040603050506020204" pitchFamily="18" charset="0"/>
              <a:cs typeface="Arial-SGK-TV" pitchFamily="2" charset="0"/>
            </a:endParaRPr>
          </a:p>
          <a:p>
            <a:pPr marL="0" marR="0" lvl="0" indent="0" algn="ctr" defTabSz="914400" eaLnBrk="1" fontAlgn="auto" latinLnBrk="0" hangingPunct="1">
              <a:lnSpc>
                <a:spcPct val="150000"/>
              </a:lnSpc>
              <a:spcBef>
                <a:spcPts val="0"/>
              </a:spcBef>
              <a:spcAft>
                <a:spcPts val="0"/>
              </a:spcAft>
              <a:buClrTx/>
              <a:buSzTx/>
              <a:buFontTx/>
              <a:buNone/>
              <a:tabLst/>
              <a:defRPr/>
            </a:pPr>
            <a:r>
              <a:rPr lang="en-US" sz="4400" kern="0" dirty="0" err="1" smtClean="0">
                <a:solidFill>
                  <a:srgbClr val="0000CC"/>
                </a:solidFill>
                <a:latin typeface="UTM Avo" panose="02040603050506020204" pitchFamily="18" charset="0"/>
                <a:cs typeface="Arial-SGK-TV" pitchFamily="2" charset="0"/>
              </a:rPr>
              <a:t>đười</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ươi</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hươu</a:t>
            </a:r>
            <a:r>
              <a:rPr lang="en-US" sz="4400" kern="0" dirty="0" smtClean="0">
                <a:solidFill>
                  <a:srgbClr val="0000CC"/>
                </a:solidFill>
                <a:latin typeface="UTM Avo" panose="02040603050506020204" pitchFamily="18" charset="0"/>
                <a:cs typeface="Arial-SGK-TV" pitchFamily="2" charset="0"/>
              </a:rPr>
              <a:t> </a:t>
            </a:r>
            <a:r>
              <a:rPr lang="en-US" sz="4400" kern="0" dirty="0" err="1" smtClean="0">
                <a:solidFill>
                  <a:srgbClr val="0000CC"/>
                </a:solidFill>
                <a:latin typeface="UTM Avo" panose="02040603050506020204" pitchFamily="18" charset="0"/>
                <a:cs typeface="Arial-SGK-TV" pitchFamily="2" charset="0"/>
              </a:rPr>
              <a:t>sao</a:t>
            </a:r>
            <a:endParaRPr lang="en-US" sz="4400" kern="0" dirty="0" smtClean="0">
              <a:solidFill>
                <a:srgbClr val="0000CC"/>
              </a:solidFill>
              <a:latin typeface="UTM Avo" panose="02040603050506020204" pitchFamily="18" charset="0"/>
              <a:cs typeface="Arial-SGK-TV" pitchFamily="2" charset="0"/>
            </a:endParaRPr>
          </a:p>
        </p:txBody>
      </p:sp>
    </p:spTree>
    <p:extLst>
      <p:ext uri="{BB962C8B-B14F-4D97-AF65-F5344CB8AC3E}">
        <p14:creationId xmlns:p14="http://schemas.microsoft.com/office/powerpoint/2010/main" val="1701839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sp>
        <p:nvSpPr>
          <p:cNvPr id="8" name="Rectangle 7"/>
          <p:cNvSpPr/>
          <p:nvPr/>
        </p:nvSpPr>
        <p:spPr>
          <a:xfrm>
            <a:off x="381000" y="1352550"/>
            <a:ext cx="8357062"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Arial-SGK-TV" pitchFamily="2" charset="0"/>
                <a:cs typeface="Arial-SGK-TV" pitchFamily="2" charset="0"/>
              </a:rPr>
              <a:t>     </a:t>
            </a:r>
            <a:r>
              <a:rPr lang="en-US" sz="3200" dirty="0" smtClean="0">
                <a:solidFill>
                  <a:srgbClr val="0000CC"/>
                </a:solidFill>
                <a:latin typeface="UTM Avo" panose="02040603050506020204" pitchFamily="18" charset="0"/>
                <a:cs typeface="Arial-SGK-TV" pitchFamily="2" charset="0"/>
              </a:rPr>
              <a:t>Lúc học hát, Nam ước làm ca sĩ. Lúc nghe mẹ đọc thơ, Nam lại ước trở thành nhà thơ. </a:t>
            </a:r>
            <a:r>
              <a:rPr lang="en-US" sz="3200" dirty="0" smtClean="0">
                <a:solidFill>
                  <a:srgbClr val="FF0000"/>
                </a:solidFill>
                <a:latin typeface="UTM Avo" panose="02040603050506020204" pitchFamily="18" charset="0"/>
                <a:cs typeface="Arial-SGK-TV" pitchFamily="2" charset="0"/>
              </a:rPr>
              <a:t>Khi ra biển, Nam ước là người lái tàu, vượt qua những con sóng lớn. </a:t>
            </a:r>
            <a:endParaRPr lang="en-US" sz="3200" dirty="0">
              <a:solidFill>
                <a:srgbClr val="FF0000"/>
              </a:solidFill>
              <a:latin typeface="UTM Avo" panose="02040603050506020204" pitchFamily="18" charset="0"/>
              <a:cs typeface="Arial-SGK-TV" pitchFamily="2" charset="0"/>
            </a:endParaRPr>
          </a:p>
        </p:txBody>
      </p:sp>
    </p:spTree>
    <p:extLst>
      <p:ext uri="{BB962C8B-B14F-4D97-AF65-F5344CB8AC3E}">
        <p14:creationId xmlns:p14="http://schemas.microsoft.com/office/powerpoint/2010/main" val="187727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sp>
        <p:nvSpPr>
          <p:cNvPr id="8" name="Rectangle 7"/>
          <p:cNvSpPr/>
          <p:nvPr/>
        </p:nvSpPr>
        <p:spPr>
          <a:xfrm>
            <a:off x="381000" y="1470040"/>
            <a:ext cx="8357062"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Arial-SGK-TV" pitchFamily="2" charset="0"/>
                <a:cs typeface="Arial-SGK-TV" pitchFamily="2" charset="0"/>
              </a:rPr>
              <a:t>     </a:t>
            </a:r>
            <a:r>
              <a:rPr lang="en-US" sz="3200" dirty="0" smtClean="0">
                <a:solidFill>
                  <a:srgbClr val="0000CC"/>
                </a:solidFill>
                <a:latin typeface="UTM Avo" panose="02040603050506020204" pitchFamily="18" charset="0"/>
                <a:cs typeface="Arial-SGK-TV" pitchFamily="2" charset="0"/>
              </a:rPr>
              <a:t>Lúc học hát, Nam ước làm ca sĩ. Lúc nghe mẹ đọc thơ, Nam lại ước trở thành nhà thơ. Khi ra biển, Nam ước là người lái tàu, vượt qua những con sóng lớn. </a:t>
            </a:r>
            <a:r>
              <a:rPr lang="en-US" sz="3200" dirty="0" smtClean="0">
                <a:solidFill>
                  <a:srgbClr val="FF0000"/>
                </a:solidFill>
                <a:latin typeface="UTM Avo" panose="02040603050506020204" pitchFamily="18" charset="0"/>
                <a:cs typeface="Arial-SGK-TV" pitchFamily="2" charset="0"/>
              </a:rPr>
              <a:t>Nhìn lên bầu trời, Nam lại ước làm phi công. </a:t>
            </a:r>
            <a:endParaRPr lang="en-US" sz="3200" dirty="0">
              <a:solidFill>
                <a:srgbClr val="0000CC"/>
              </a:solidFill>
              <a:latin typeface="UTM Avo" panose="02040603050506020204" pitchFamily="18" charset="0"/>
              <a:cs typeface="Arial-SGK-TV" pitchFamily="2" charset="0"/>
            </a:endParaRPr>
          </a:p>
        </p:txBody>
      </p:sp>
    </p:spTree>
    <p:extLst>
      <p:ext uri="{BB962C8B-B14F-4D97-AF65-F5344CB8AC3E}">
        <p14:creationId xmlns:p14="http://schemas.microsoft.com/office/powerpoint/2010/main" val="7491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sp>
        <p:nvSpPr>
          <p:cNvPr id="8" name="Rectangle 7"/>
          <p:cNvSpPr/>
          <p:nvPr/>
        </p:nvSpPr>
        <p:spPr>
          <a:xfrm>
            <a:off x="381000" y="1581150"/>
            <a:ext cx="8357062"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Arial-SGK-TV" pitchFamily="2" charset="0"/>
                <a:cs typeface="Arial-SGK-TV" pitchFamily="2" charset="0"/>
              </a:rPr>
              <a:t>     </a:t>
            </a:r>
            <a:r>
              <a:rPr lang="en-US" sz="3200" dirty="0" smtClean="0">
                <a:solidFill>
                  <a:srgbClr val="0000CC"/>
                </a:solidFill>
                <a:latin typeface="UTM Avo" panose="02040603050506020204" pitchFamily="18"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a:t>
            </a:r>
            <a:r>
              <a:rPr lang="en-US" sz="3200" dirty="0" smtClean="0">
                <a:solidFill>
                  <a:srgbClr val="FF0000"/>
                </a:solidFill>
                <a:latin typeface="UTM Avo" panose="02040603050506020204" pitchFamily="18" charset="0"/>
                <a:cs typeface="Arial-SGK-TV" pitchFamily="2" charset="0"/>
              </a:rPr>
              <a:t>Nam tự hỏi: “Bao giờ mình mới lớn nhỉ? ”</a:t>
            </a:r>
            <a:endParaRPr lang="en-US" sz="3200" dirty="0">
              <a:solidFill>
                <a:srgbClr val="FF0000"/>
              </a:solidFill>
              <a:latin typeface="UTM Avo" panose="02040603050506020204" pitchFamily="18" charset="0"/>
              <a:cs typeface="Arial-SGK-TV" pitchFamily="2" charset="0"/>
            </a:endParaRPr>
          </a:p>
        </p:txBody>
      </p:sp>
    </p:spTree>
    <p:extLst>
      <p:ext uri="{BB962C8B-B14F-4D97-AF65-F5344CB8AC3E}">
        <p14:creationId xmlns:p14="http://schemas.microsoft.com/office/powerpoint/2010/main" val="11227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8D29F7A1-7114-4EA6-87FF-DB820F462357}"/>
              </a:ext>
            </a:extLst>
          </p:cNvPr>
          <p:cNvSpPr txBox="1">
            <a:spLocks/>
          </p:cNvSpPr>
          <p:nvPr/>
        </p:nvSpPr>
        <p:spPr>
          <a:xfrm>
            <a:off x="776349" y="3583897"/>
            <a:ext cx="965363"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latin typeface="Arial-SGK-TV" pitchFamily="2" charset="0"/>
              <a:ea typeface="Arial-Rounded" pitchFamily="34" charset="0"/>
              <a:cs typeface="Arial-SGK-TV"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07684" cy="623921"/>
          </a:xfrm>
          <a:prstGeom prst="rect">
            <a:avLst/>
          </a:prstGeom>
        </p:spPr>
      </p:pic>
      <p:sp>
        <p:nvSpPr>
          <p:cNvPr id="8" name="Rectangle 7"/>
          <p:cNvSpPr/>
          <p:nvPr/>
        </p:nvSpPr>
        <p:spPr>
          <a:xfrm>
            <a:off x="381000" y="1657350"/>
            <a:ext cx="8357062"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Arial-SGK-TV" pitchFamily="2" charset="0"/>
                <a:cs typeface="Arial-SGK-TV" pitchFamily="2" charset="0"/>
              </a:rPr>
              <a:t>     </a:t>
            </a:r>
            <a:r>
              <a:rPr lang="en-US" sz="3200" dirty="0" smtClean="0">
                <a:solidFill>
                  <a:srgbClr val="0000CC"/>
                </a:solidFill>
                <a:latin typeface="UTM Avo" panose="02040603050506020204" pitchFamily="18"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3200" dirty="0">
              <a:solidFill>
                <a:srgbClr val="0000CC"/>
              </a:solidFill>
              <a:latin typeface="UTM Avo" panose="02040603050506020204" pitchFamily="18" charset="0"/>
              <a:cs typeface="Arial-SGK-TV" pitchFamily="2" charset="0"/>
            </a:endParaRPr>
          </a:p>
        </p:txBody>
      </p:sp>
    </p:spTree>
    <p:extLst>
      <p:ext uri="{BB962C8B-B14F-4D97-AF65-F5344CB8AC3E}">
        <p14:creationId xmlns:p14="http://schemas.microsoft.com/office/powerpoint/2010/main" val="306557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6859"/>
          <a:stretch/>
        </p:blipFill>
        <p:spPr>
          <a:xfrm>
            <a:off x="304800" y="794325"/>
            <a:ext cx="8610600" cy="4114800"/>
          </a:xfrm>
          <a:prstGeom prst="rect">
            <a:avLst/>
          </a:prstGeom>
        </p:spPr>
      </p:pic>
      <p:sp>
        <p:nvSpPr>
          <p:cNvPr id="4" name="TextBox 3"/>
          <p:cNvSpPr txBox="1"/>
          <p:nvPr/>
        </p:nvSpPr>
        <p:spPr>
          <a:xfrm>
            <a:off x="2741525" y="209550"/>
            <a:ext cx="3432350" cy="584775"/>
          </a:xfrm>
          <a:prstGeom prst="rect">
            <a:avLst/>
          </a:prstGeom>
          <a:noFill/>
        </p:spPr>
        <p:txBody>
          <a:bodyPr wrap="none" rtlCol="0">
            <a:spAutoFit/>
          </a:bodyPr>
          <a:lstStyle/>
          <a:p>
            <a:r>
              <a:rPr lang="en-US" sz="3200" dirty="0" err="1" smtClean="0">
                <a:latin typeface="UTM Avo" panose="02040603050506020204" pitchFamily="18" charset="0"/>
              </a:rPr>
              <a:t>Ước</a:t>
            </a:r>
            <a:r>
              <a:rPr lang="en-US" sz="3200" dirty="0" smtClean="0">
                <a:latin typeface="UTM Avo" panose="02040603050506020204" pitchFamily="18" charset="0"/>
              </a:rPr>
              <a:t> </a:t>
            </a:r>
            <a:r>
              <a:rPr lang="en-US" sz="3200" dirty="0" err="1" smtClean="0">
                <a:latin typeface="UTM Avo" panose="02040603050506020204" pitchFamily="18" charset="0"/>
              </a:rPr>
              <a:t>mơ</a:t>
            </a:r>
            <a:r>
              <a:rPr lang="en-US" sz="3200" dirty="0" smtClean="0">
                <a:latin typeface="UTM Avo" panose="02040603050506020204" pitchFamily="18" charset="0"/>
              </a:rPr>
              <a:t> </a:t>
            </a:r>
            <a:r>
              <a:rPr lang="en-US" sz="3200" dirty="0" err="1" smtClean="0">
                <a:latin typeface="UTM Avo" panose="02040603050506020204" pitchFamily="18" charset="0"/>
              </a:rPr>
              <a:t>của</a:t>
            </a:r>
            <a:r>
              <a:rPr lang="en-US" sz="3200" dirty="0" smtClean="0">
                <a:latin typeface="UTM Avo" panose="02040603050506020204" pitchFamily="18" charset="0"/>
              </a:rPr>
              <a:t> </a:t>
            </a:r>
            <a:r>
              <a:rPr lang="en-US" sz="3200" dirty="0" err="1" smtClean="0">
                <a:latin typeface="UTM Avo" panose="02040603050506020204" pitchFamily="18" charset="0"/>
              </a:rPr>
              <a:t>em</a:t>
            </a:r>
            <a:endParaRPr lang="en-US" sz="3200" dirty="0">
              <a:latin typeface="UTM Avo" panose="02040603050506020204" pitchFamily="18" charset="0"/>
            </a:endParaRPr>
          </a:p>
        </p:txBody>
      </p:sp>
    </p:spTree>
    <p:extLst>
      <p:ext uri="{BB962C8B-B14F-4D97-AF65-F5344CB8AC3E}">
        <p14:creationId xmlns:p14="http://schemas.microsoft.com/office/powerpoint/2010/main" val="346453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rue Blue Society | Marcos para word, Clases de etiqueta, Agendas">
            <a:extLst>
              <a:ext uri="{FF2B5EF4-FFF2-40B4-BE49-F238E27FC236}">
                <a16:creationId xmlns=""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250"/>
            <a:ext cx="9753600" cy="5372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6496" y="342901"/>
            <a:ext cx="4443412" cy="857250"/>
          </a:xfrm>
        </p:spPr>
        <p:txBody>
          <a:bodyPr/>
          <a:lstStyle/>
          <a:p>
            <a:r>
              <a:rPr lang="en-US" b="1" dirty="0" err="1" smtClean="0">
                <a:solidFill>
                  <a:schemeClr val="accent2">
                    <a:lumMod val="75000"/>
                  </a:schemeClr>
                </a:solidFill>
                <a:latin typeface="UTM Avo" panose="02040603050506020204" pitchFamily="18" charset="0"/>
              </a:rPr>
              <a:t>Viết</a:t>
            </a:r>
            <a:r>
              <a:rPr lang="en-US" b="1" dirty="0" smtClean="0">
                <a:solidFill>
                  <a:schemeClr val="accent2">
                    <a:lumMod val="75000"/>
                  </a:schemeClr>
                </a:solidFill>
                <a:latin typeface="UTM Avo" panose="02040603050506020204" pitchFamily="18" charset="0"/>
              </a:rPr>
              <a:t> </a:t>
            </a:r>
            <a:r>
              <a:rPr lang="en-US" b="1" dirty="0" err="1" smtClean="0">
                <a:solidFill>
                  <a:schemeClr val="accent2">
                    <a:lumMod val="75000"/>
                  </a:schemeClr>
                </a:solidFill>
                <a:latin typeface="UTM Avo" panose="02040603050506020204" pitchFamily="18" charset="0"/>
              </a:rPr>
              <a:t>vở</a:t>
            </a:r>
            <a:endParaRPr lang="en-US" b="1" dirty="0">
              <a:solidFill>
                <a:schemeClr val="accent2">
                  <a:lumMod val="75000"/>
                </a:schemeClr>
              </a:solidFill>
              <a:latin typeface="UTM Avo" panose="02040603050506020204" pitchFamily="18" charset="0"/>
            </a:endParaRPr>
          </a:p>
        </p:txBody>
      </p:sp>
      <p:pic>
        <p:nvPicPr>
          <p:cNvPr id="5" name="Picture 4"/>
          <p:cNvPicPr>
            <a:picLocks noChangeAspect="1"/>
          </p:cNvPicPr>
          <p:nvPr/>
        </p:nvPicPr>
        <p:blipFill>
          <a:blip r:embed="rId3"/>
          <a:stretch>
            <a:fillRect/>
          </a:stretch>
        </p:blipFill>
        <p:spPr>
          <a:xfrm>
            <a:off x="4969764" y="389924"/>
            <a:ext cx="3938588" cy="4173457"/>
          </a:xfrm>
          <a:prstGeom prst="rect">
            <a:avLst/>
          </a:prstGeom>
        </p:spPr>
      </p:pic>
      <p:pic>
        <p:nvPicPr>
          <p:cNvPr id="7" name="Picture 6"/>
          <p:cNvPicPr>
            <a:picLocks noChangeAspect="1"/>
          </p:cNvPicPr>
          <p:nvPr/>
        </p:nvPicPr>
        <p:blipFill rotWithShape="1">
          <a:blip r:embed="rId4"/>
          <a:srcRect l="14493" r="13043"/>
          <a:stretch/>
        </p:blipFill>
        <p:spPr>
          <a:xfrm rot="20766598">
            <a:off x="894260" y="1707734"/>
            <a:ext cx="1905000" cy="2628900"/>
          </a:xfrm>
          <a:prstGeom prst="rect">
            <a:avLst/>
          </a:prstGeom>
        </p:spPr>
      </p:pic>
      <p:pic>
        <p:nvPicPr>
          <p:cNvPr id="8" name="Picture 7"/>
          <p:cNvPicPr>
            <a:picLocks noChangeAspect="1"/>
          </p:cNvPicPr>
          <p:nvPr/>
        </p:nvPicPr>
        <p:blipFill rotWithShape="1">
          <a:blip r:embed="rId5"/>
          <a:srcRect l="25994" r="29884"/>
          <a:stretch/>
        </p:blipFill>
        <p:spPr>
          <a:xfrm rot="1155472">
            <a:off x="3421425" y="1985973"/>
            <a:ext cx="914400" cy="2072423"/>
          </a:xfrm>
          <a:prstGeom prst="rect">
            <a:avLst/>
          </a:prstGeom>
        </p:spPr>
      </p:pic>
    </p:spTree>
    <p:extLst>
      <p:ext uri="{BB962C8B-B14F-4D97-AF65-F5344CB8AC3E}">
        <p14:creationId xmlns:p14="http://schemas.microsoft.com/office/powerpoint/2010/main" val="240966317"/>
      </p:ext>
    </p:extLst>
  </p:cSld>
  <p:clrMapOvr>
    <a:masterClrMapping/>
  </p:clrMapOvr>
  <p:transition advTm="6645"/>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rue Blue Society | Marcos para word, Clases de etiqueta, Agendas">
            <a:extLst>
              <a:ext uri="{FF2B5EF4-FFF2-40B4-BE49-F238E27FC236}">
                <a16:creationId xmlns=""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367"/>
            <a:ext cx="9753600" cy="5372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1549698" y="205979"/>
            <a:ext cx="6044604" cy="8010479"/>
          </a:xfrm>
          <a:prstGeom prst="rect">
            <a:avLst/>
          </a:prstGeom>
        </p:spPr>
      </p:pic>
    </p:spTree>
    <p:extLst>
      <p:ext uri="{BB962C8B-B14F-4D97-AF65-F5344CB8AC3E}">
        <p14:creationId xmlns:p14="http://schemas.microsoft.com/office/powerpoint/2010/main" val="2653649286"/>
      </p:ext>
    </p:extLst>
  </p:cSld>
  <p:clrMapOvr>
    <a:masterClrMapping/>
  </p:clrMapOvr>
  <p:transition advTm="6645"/>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rue Blue Society | Marcos para word, Clases de etiqueta, Agendas">
            <a:extLst>
              <a:ext uri="{FF2B5EF4-FFF2-40B4-BE49-F238E27FC236}">
                <a16:creationId xmlns:a16="http://schemas.microsoft.com/office/drawing/2014/main" xmlns=""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1450"/>
            <a:ext cx="9641073" cy="55852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304800" y="-7105650"/>
            <a:ext cx="8571514" cy="11353800"/>
          </a:xfrm>
          <a:prstGeom prst="rect">
            <a:avLst/>
          </a:prstGeom>
        </p:spPr>
      </p:pic>
    </p:spTree>
    <p:extLst>
      <p:ext uri="{BB962C8B-B14F-4D97-AF65-F5344CB8AC3E}">
        <p14:creationId xmlns:p14="http://schemas.microsoft.com/office/powerpoint/2010/main" val="3230315358"/>
      </p:ext>
    </p:extLst>
  </p:cSld>
  <p:clrMapOvr>
    <a:masterClrMapping/>
  </p:clrMapOvr>
  <p:transition advTm="6645"/>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rue Blue Society | Marcos para word, Clases de etiqueta, Agendas">
            <a:extLst>
              <a:ext uri="{FF2B5EF4-FFF2-40B4-BE49-F238E27FC236}">
                <a16:creationId xmlns=""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367"/>
            <a:ext cx="9753600" cy="5372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563259393"/>
      </p:ext>
    </p:extLst>
  </p:cSld>
  <p:clrMapOvr>
    <a:masterClrMapping/>
  </p:clrMapOvr>
  <p:transition advTm="6645"/>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a16="http://schemas.microsoft.com/office/drawing/2014/main" xmlns="" id="{5C94FE37-4B82-489C-A86D-FE45A8DF63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400" cy="514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xmlns="" id="{55BAEC85-0BE8-45F1-B26C-11C35861F6D6}"/>
              </a:ext>
            </a:extLst>
          </p:cNvPr>
          <p:cNvSpPr txBox="1">
            <a:spLocks noChangeArrowheads="1"/>
          </p:cNvSpPr>
          <p:nvPr/>
        </p:nvSpPr>
        <p:spPr bwMode="auto">
          <a:xfrm>
            <a:off x="2786064" y="1412185"/>
            <a:ext cx="35004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3000" b="1" dirty="0" err="1">
                <a:solidFill>
                  <a:srgbClr val="C00000"/>
                </a:solidFill>
                <a:latin typeface="Times New Roman" panose="02020603050405020304" pitchFamily="18" charset="0"/>
                <a:cs typeface="Times New Roman" panose="02020603050405020304" pitchFamily="18" charset="0"/>
              </a:rPr>
              <a:t>Củng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cố</a:t>
            </a:r>
            <a:r>
              <a:rPr lang="en-US" altLang="en-US" sz="3000" b="1" dirty="0">
                <a:solidFill>
                  <a:srgbClr val="C00000"/>
                </a:solidFill>
                <a:latin typeface="Times New Roman" panose="02020603050405020304" pitchFamily="18" charset="0"/>
                <a:cs typeface="Times New Roman" panose="02020603050405020304" pitchFamily="18" charset="0"/>
              </a:rPr>
              <a:t> - </a:t>
            </a:r>
            <a:r>
              <a:rPr lang="en-US" altLang="en-US" sz="3000" b="1" dirty="0" err="1">
                <a:solidFill>
                  <a:srgbClr val="C00000"/>
                </a:solidFill>
                <a:latin typeface="Times New Roman" panose="02020603050405020304" pitchFamily="18" charset="0"/>
                <a:cs typeface="Times New Roman" panose="02020603050405020304" pitchFamily="18" charset="0"/>
              </a:rPr>
              <a:t>Dặn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dò</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a:extLst>
              <a:ext uri="{FF2B5EF4-FFF2-40B4-BE49-F238E27FC236}">
                <a16:creationId xmlns:a16="http://schemas.microsoft.com/office/drawing/2014/main" xmlns="" id="{B5491E47-8564-41CC-9A1C-B61CAEE93965}"/>
              </a:ext>
            </a:extLst>
          </p:cNvPr>
          <p:cNvSpPr txBox="1">
            <a:spLocks noChangeArrowheads="1"/>
          </p:cNvSpPr>
          <p:nvPr/>
        </p:nvSpPr>
        <p:spPr bwMode="auto">
          <a:xfrm>
            <a:off x="2590800" y="2369781"/>
            <a:ext cx="35004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28625" indent="-428625">
              <a:spcBef>
                <a:spcPct val="0"/>
              </a:spcBef>
              <a:buClrTx/>
              <a:buFontTx/>
              <a:buChar char="-"/>
            </a:pPr>
            <a:r>
              <a:rPr lang="en-US" altLang="en-US" sz="3000" b="1" dirty="0" err="1">
                <a:solidFill>
                  <a:srgbClr val="002060"/>
                </a:solidFill>
                <a:latin typeface="Times New Roman" panose="02020603050405020304" pitchFamily="18" charset="0"/>
                <a:cs typeface="Times New Roman" panose="02020603050405020304" pitchFamily="18" charset="0"/>
              </a:rPr>
              <a:t>Nhận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xét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tiết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học</a:t>
            </a:r>
            <a:endParaRPr lang="en-US" altLang="en-US" sz="3000" b="1" dirty="0">
              <a:solidFill>
                <a:srgbClr val="002060"/>
              </a:solidFill>
              <a:latin typeface="Times New Roman" panose="02020603050405020304" pitchFamily="18" charset="0"/>
              <a:cs typeface="Times New Roman" panose="02020603050405020304" pitchFamily="18" charset="0"/>
            </a:endParaRPr>
          </a:p>
          <a:p>
            <a:pPr>
              <a:spcBef>
                <a:spcPct val="0"/>
              </a:spcBef>
              <a:buClr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6968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rue Blue Society | Marcos para word, Clases de etiqueta, Agendas">
            <a:extLst>
              <a:ext uri="{FF2B5EF4-FFF2-40B4-BE49-F238E27FC236}">
                <a16:creationId xmlns=""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7367"/>
            <a:ext cx="9753600" cy="537231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28600" y="515389"/>
            <a:ext cx="8610600" cy="167536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30000"/>
              </a:lnSpc>
              <a:buFontTx/>
              <a:buChar char="-"/>
            </a:pPr>
            <a:r>
              <a:rPr lang="en-US" sz="3200" dirty="0" err="1" smtClean="0">
                <a:solidFill>
                  <a:srgbClr val="FF0000"/>
                </a:solidFill>
                <a:latin typeface="UTM Avo" panose="02040603050506020204" pitchFamily="18" charset="0"/>
                <a:cs typeface="Arial-SGK-TV" pitchFamily="2" charset="0"/>
              </a:rPr>
              <a:t>Hàng</a:t>
            </a:r>
            <a:r>
              <a:rPr lang="en-US" sz="3200" dirty="0" smtClean="0">
                <a:solidFill>
                  <a:srgbClr val="FF0000"/>
                </a:solidFill>
                <a:latin typeface="UTM Avo" panose="02040603050506020204" pitchFamily="18" charset="0"/>
                <a:cs typeface="Arial-SGK-TV" pitchFamily="2" charset="0"/>
              </a:rPr>
              <a:t> bưởi ra bông trắng muốt. </a:t>
            </a:r>
          </a:p>
          <a:p>
            <a:pPr marL="571500" indent="-571500">
              <a:lnSpc>
                <a:spcPct val="130000"/>
              </a:lnSpc>
              <a:buFontTx/>
              <a:buChar char="-"/>
            </a:pPr>
            <a:r>
              <a:rPr lang="en-US" sz="3200" dirty="0" smtClean="0">
                <a:solidFill>
                  <a:srgbClr val="FF0000"/>
                </a:solidFill>
                <a:latin typeface="UTM Avo" panose="02040603050506020204" pitchFamily="18" charset="0"/>
                <a:cs typeface="Arial-SGK-TV" pitchFamily="2" charset="0"/>
              </a:rPr>
              <a:t>Mấy cây đu đủ quả chín vàng </a:t>
            </a:r>
            <a:r>
              <a:rPr lang="en-US" sz="3200" dirty="0" err="1" smtClean="0">
                <a:solidFill>
                  <a:srgbClr val="FF0000"/>
                </a:solidFill>
                <a:latin typeface="UTM Avo" panose="02040603050506020204" pitchFamily="18" charset="0"/>
                <a:cs typeface="Arial-SGK-TV" pitchFamily="2" charset="0"/>
              </a:rPr>
              <a:t>ruộm</a:t>
            </a:r>
            <a:r>
              <a:rPr lang="en-US" sz="3200" dirty="0" smtClean="0">
                <a:solidFill>
                  <a:srgbClr val="FF0000"/>
                </a:solidFill>
                <a:latin typeface="UTM Avo" panose="02040603050506020204" pitchFamily="18" charset="0"/>
                <a:cs typeface="Arial-SGK-TV" pitchFamily="2" charset="0"/>
              </a:rPr>
              <a:t>.</a:t>
            </a:r>
          </a:p>
        </p:txBody>
      </p:sp>
      <p:sp>
        <p:nvSpPr>
          <p:cNvPr id="9" name="Rounded Rectangle 8"/>
          <p:cNvSpPr/>
          <p:nvPr/>
        </p:nvSpPr>
        <p:spPr>
          <a:xfrm>
            <a:off x="304800" y="2495550"/>
            <a:ext cx="8458200" cy="21325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100" dirty="0" smtClean="0">
                <a:solidFill>
                  <a:schemeClr val="accent2">
                    <a:lumMod val="50000"/>
                  </a:schemeClr>
                </a:solidFill>
                <a:latin typeface="UTM Avo" panose="02040603050506020204" pitchFamily="18" charset="0"/>
                <a:cs typeface="Arial-SGK-TV" pitchFamily="2" charset="0"/>
              </a:rPr>
              <a:t>- </a:t>
            </a:r>
            <a:r>
              <a:rPr lang="en-US" sz="3100" dirty="0" err="1" smtClean="0">
                <a:solidFill>
                  <a:schemeClr val="accent2">
                    <a:lumMod val="50000"/>
                  </a:schemeClr>
                </a:solidFill>
                <a:latin typeface="UTM Avo" panose="02040603050506020204" pitchFamily="18" charset="0"/>
                <a:cs typeface="Arial-SGK-TV" pitchFamily="2" charset="0"/>
              </a:rPr>
              <a:t>Đôi</a:t>
            </a:r>
            <a:r>
              <a:rPr lang="en-US" sz="3100" dirty="0" smtClean="0">
                <a:solidFill>
                  <a:schemeClr val="accent2">
                    <a:lumMod val="50000"/>
                  </a:schemeClr>
                </a:solidFill>
                <a:latin typeface="UTM Avo" panose="02040603050506020204" pitchFamily="18" charset="0"/>
                <a:cs typeface="Arial-SGK-TV" pitchFamily="2" charset="0"/>
              </a:rPr>
              <a:t> chim khướu hót vang. </a:t>
            </a:r>
          </a:p>
          <a:p>
            <a:pPr>
              <a:lnSpc>
                <a:spcPct val="130000"/>
              </a:lnSpc>
            </a:pPr>
            <a:r>
              <a:rPr lang="en-US" sz="3100" dirty="0" smtClean="0">
                <a:solidFill>
                  <a:schemeClr val="accent2">
                    <a:lumMod val="50000"/>
                  </a:schemeClr>
                </a:solidFill>
                <a:latin typeface="UTM Avo" panose="02040603050506020204" pitchFamily="18" charset="0"/>
                <a:cs typeface="Arial-SGK-TV" pitchFamily="2" charset="0"/>
              </a:rPr>
              <a:t>- </a:t>
            </a:r>
            <a:r>
              <a:rPr lang="en-US" sz="3100" dirty="0" err="1" smtClean="0">
                <a:solidFill>
                  <a:schemeClr val="accent2">
                    <a:lumMod val="50000"/>
                  </a:schemeClr>
                </a:solidFill>
                <a:latin typeface="UTM Avo" panose="02040603050506020204" pitchFamily="18" charset="0"/>
                <a:cs typeface="Arial-SGK-TV" pitchFamily="2" charset="0"/>
              </a:rPr>
              <a:t>Chú</a:t>
            </a:r>
            <a:r>
              <a:rPr lang="en-US" sz="3100" dirty="0" smtClean="0">
                <a:solidFill>
                  <a:schemeClr val="accent2">
                    <a:lumMod val="50000"/>
                  </a:schemeClr>
                </a:solidFill>
                <a:latin typeface="UTM Avo" panose="02040603050506020204" pitchFamily="18" charset="0"/>
                <a:cs typeface="Arial-SGK-TV" pitchFamily="2" charset="0"/>
              </a:rPr>
              <a:t> mèo cuộn tròn sưởi nắng bên thềm.</a:t>
            </a:r>
            <a:endParaRPr lang="en-US" sz="3100" dirty="0">
              <a:solidFill>
                <a:schemeClr val="accent2">
                  <a:lumMod val="50000"/>
                </a:schemeClr>
              </a:solidFill>
              <a:latin typeface="UTM Avo" panose="02040603050506020204" pitchFamily="18" charset="0"/>
              <a:cs typeface="Arial-SGK-TV" pitchFamily="2" charset="0"/>
            </a:endParaRPr>
          </a:p>
        </p:txBody>
      </p:sp>
    </p:spTree>
    <p:extLst>
      <p:ext uri="{BB962C8B-B14F-4D97-AF65-F5344CB8AC3E}">
        <p14:creationId xmlns:p14="http://schemas.microsoft.com/office/powerpoint/2010/main" val="1309243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4" y="-20538"/>
            <a:ext cx="9191294"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95" y="-406068"/>
            <a:ext cx="9649072" cy="55495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10" y="3140349"/>
            <a:ext cx="5602021" cy="1948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a:extLst>
              <a:ext uri="{28A0092B-C50C-407E-A947-70E740481C1C}">
                <a14:useLocalDpi xmlns:a14="http://schemas.microsoft.com/office/drawing/2010/main" val="0"/>
              </a:ext>
            </a:extLst>
          </a:blip>
          <a:srcRect b="64351"/>
          <a:stretch/>
        </p:blipFill>
        <p:spPr bwMode="auto">
          <a:xfrm>
            <a:off x="2123728" y="627534"/>
            <a:ext cx="4586660" cy="11568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4396" y="1200967"/>
            <a:ext cx="3201194" cy="4289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7687132" y="-158843"/>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232895" y="-320217"/>
            <a:ext cx="1905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828552" y="733901"/>
            <a:ext cx="7487866" cy="3350039"/>
          </a:xfrm>
          <a:prstGeom prst="rect">
            <a:avLst/>
          </a:prstGeom>
        </p:spPr>
        <p:txBody>
          <a:bodyPr spcFirstLastPara="1" wrap="none" lIns="91306" tIns="45714" rIns="91306" bIns="45714" numCol="1" fromWordArt="1">
            <a:prstTxWarp prst="textArchUp">
              <a:avLst>
                <a:gd name="adj" fmla="val 11020719"/>
              </a:avLst>
            </a:prstTxWarp>
          </a:bodyPr>
          <a:lstStyle/>
          <a:p>
            <a:pPr algn="ctr" defTabSz="912383"/>
            <a:r>
              <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CON ĐẾN VỚI TIẾT</a:t>
            </a:r>
          </a:p>
        </p:txBody>
      </p:sp>
      <p:sp>
        <p:nvSpPr>
          <p:cNvPr id="13" name="圆角矩形 1"/>
          <p:cNvSpPr/>
          <p:nvPr/>
        </p:nvSpPr>
        <p:spPr>
          <a:xfrm>
            <a:off x="1706238" y="1808576"/>
            <a:ext cx="5421715" cy="109142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689" tIns="60844" rIns="121689" bIns="60844" anchor="ctr"/>
          <a:lstStyle/>
          <a:p>
            <a:pPr algn="ctr" defTabSz="1216510">
              <a:defRPr/>
            </a:pPr>
            <a:r>
              <a:rPr lang="en-US" altLang="zh-CN" sz="2800" b="1" dirty="0">
                <a:solidFill>
                  <a:srgbClr val="FF0000"/>
                </a:solidFill>
                <a:latin typeface="Times New Roman" panose="02020603050405020304" pitchFamily="18" charset="0"/>
                <a:cs typeface="Times New Roman" panose="02020603050405020304" pitchFamily="18" charset="0"/>
              </a:rPr>
              <a:t>TIẾNG VIỆT </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文本框 1">
            <a:extLst>
              <a:ext uri="{FF2B5EF4-FFF2-40B4-BE49-F238E27FC236}">
                <a16:creationId xmlns:a16="http://schemas.microsoft.com/office/drawing/2014/main" xmlns="" id="{1ED9AE65-DEFC-4AF6-8E7D-E7155A9E73D4}"/>
              </a:ext>
            </a:extLst>
          </p:cNvPr>
          <p:cNvSpPr txBox="1"/>
          <p:nvPr/>
        </p:nvSpPr>
        <p:spPr>
          <a:xfrm>
            <a:off x="76200" y="2601041"/>
            <a:ext cx="8064896" cy="646331"/>
          </a:xfrm>
          <a:prstGeom prst="rect">
            <a:avLst/>
          </a:prstGeom>
          <a:noFill/>
        </p:spPr>
        <p:txBody>
          <a:bodyPr wrap="square" rtlCol="0">
            <a:spAutoFit/>
          </a:bodyPr>
          <a:lstStyle/>
          <a:p>
            <a:pPr algn="ctr"/>
            <a:r>
              <a:rPr lang="en-US" altLang="zh-CN" sz="3600" dirty="0">
                <a:solidFill>
                  <a:srgbClr val="000099"/>
                </a:solidFill>
                <a:latin typeface="UTM Avo" panose="02040603050506020204" pitchFamily="18" charset="0"/>
                <a:cs typeface="Times New Roman" panose="02020603050405020304" pitchFamily="18" charset="0"/>
              </a:rPr>
              <a:t>Bài </a:t>
            </a:r>
            <a:r>
              <a:rPr lang="en-US" altLang="zh-CN" sz="3600" dirty="0" smtClean="0">
                <a:solidFill>
                  <a:srgbClr val="000099"/>
                </a:solidFill>
                <a:latin typeface="UTM Avo" panose="02040603050506020204" pitchFamily="18" charset="0"/>
                <a:cs typeface="Times New Roman" panose="02020603050405020304" pitchFamily="18" charset="0"/>
              </a:rPr>
              <a:t>71: </a:t>
            </a:r>
            <a:r>
              <a:rPr lang="en-US" altLang="zh-CN" sz="3600" b="1" dirty="0" err="1" smtClean="0">
                <a:solidFill>
                  <a:srgbClr val="FF0000"/>
                </a:solidFill>
                <a:latin typeface="UTM Avo" panose="02040603050506020204" pitchFamily="18" charset="0"/>
                <a:cs typeface="Times New Roman" panose="02020603050405020304" pitchFamily="18" charset="0"/>
              </a:rPr>
              <a:t>ươc</a:t>
            </a:r>
            <a:r>
              <a:rPr lang="en-US" altLang="zh-CN" sz="3600" b="1" dirty="0" smtClean="0">
                <a:solidFill>
                  <a:srgbClr val="FF0000"/>
                </a:solidFill>
                <a:latin typeface="UTM Avo" panose="02040603050506020204" pitchFamily="18" charset="0"/>
                <a:cs typeface="Times New Roman" panose="02020603050405020304" pitchFamily="18" charset="0"/>
              </a:rPr>
              <a:t> - </a:t>
            </a:r>
            <a:r>
              <a:rPr lang="en-US" altLang="zh-CN" sz="3600" b="1" dirty="0" err="1" smtClean="0">
                <a:solidFill>
                  <a:srgbClr val="FF0000"/>
                </a:solidFill>
                <a:latin typeface="UTM Avo" panose="02040603050506020204" pitchFamily="18" charset="0"/>
                <a:cs typeface="Times New Roman" panose="02020603050405020304" pitchFamily="18" charset="0"/>
              </a:rPr>
              <a:t>ươt</a:t>
            </a:r>
            <a:endParaRPr lang="zh-CN" altLang="en-US" sz="36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5081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1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1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0-#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743201" y="3456269"/>
            <a:ext cx="138564"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2100">
                <a:solidFill>
                  <a:srgbClr val="0000CC"/>
                </a:solidFill>
                <a:latin typeface="Arial" panose="020B0604020202020204" pitchFamily="34" charset="0"/>
              </a:rPr>
              <a:t/>
            </a:r>
            <a:br>
              <a:rPr lang="en-US" altLang="en-US" sz="2100">
                <a:solidFill>
                  <a:srgbClr val="0000CC"/>
                </a:solidFill>
                <a:latin typeface="Arial" panose="020B0604020202020204" pitchFamily="34" charset="0"/>
              </a:rPr>
            </a:br>
            <a:endParaRPr lang="en-US" altLang="en-US" sz="2100">
              <a:solidFill>
                <a:srgbClr val="0000CC"/>
              </a:solidFill>
              <a:latin typeface="Arial" panose="020B0604020202020204" pitchFamily="34"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120" t="3766" b="20535"/>
          <a:stretch/>
        </p:blipFill>
        <p:spPr>
          <a:xfrm>
            <a:off x="-18080" y="34437"/>
            <a:ext cx="9162080" cy="3560848"/>
          </a:xfrm>
          <a:prstGeom prst="rect">
            <a:avLst/>
          </a:prstGeom>
        </p:spPr>
      </p:pic>
      <p:sp>
        <p:nvSpPr>
          <p:cNvPr id="26" name="Rectangle 25"/>
          <p:cNvSpPr/>
          <p:nvPr/>
        </p:nvSpPr>
        <p:spPr>
          <a:xfrm>
            <a:off x="1066800" y="3732013"/>
            <a:ext cx="8001000" cy="1170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CC"/>
                </a:solidFill>
                <a:latin typeface="UTM Avo" panose="02040603050506020204" pitchFamily="18" charset="0"/>
                <a:cs typeface="Arial-SGK-TV" pitchFamily="2" charset="0"/>
              </a:rPr>
              <a:t>Hà ước được lướt sóng biển.</a:t>
            </a:r>
          </a:p>
        </p:txBody>
      </p:sp>
      <p:sp>
        <p:nvSpPr>
          <p:cNvPr id="7" name="Rectangle 6"/>
          <p:cNvSpPr/>
          <p:nvPr/>
        </p:nvSpPr>
        <p:spPr>
          <a:xfrm>
            <a:off x="1873873" y="3879876"/>
            <a:ext cx="1455789" cy="883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FF0000"/>
                </a:solidFill>
                <a:latin typeface="UTM Avo" panose="02040603050506020204" pitchFamily="18" charset="0"/>
                <a:cs typeface="Arial-SGK-TV" pitchFamily="2" charset="0"/>
              </a:rPr>
              <a:t>ươc</a:t>
            </a:r>
            <a:endParaRPr lang="en-US" sz="3600" b="1" dirty="0">
              <a:solidFill>
                <a:srgbClr val="FF0000"/>
              </a:solidFill>
              <a:latin typeface="UTM Avo" panose="02040603050506020204" pitchFamily="18" charset="0"/>
              <a:cs typeface="Arial-SGK-TV" pitchFamily="2" charset="0"/>
            </a:endParaRPr>
          </a:p>
        </p:txBody>
      </p:sp>
      <p:sp>
        <p:nvSpPr>
          <p:cNvPr id="9" name="Rectangle 8"/>
          <p:cNvSpPr/>
          <p:nvPr/>
        </p:nvSpPr>
        <p:spPr>
          <a:xfrm>
            <a:off x="4390546" y="3873536"/>
            <a:ext cx="1085850" cy="883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FF0000"/>
                </a:solidFill>
                <a:latin typeface="UTM Avo" panose="02040603050506020204" pitchFamily="18" charset="0"/>
                <a:cs typeface="Arial-SGK-TV" pitchFamily="2" charset="0"/>
              </a:rPr>
              <a:t>ươt</a:t>
            </a:r>
            <a:endParaRPr lang="en-US" sz="3600" b="1" dirty="0">
              <a:solidFill>
                <a:srgbClr val="FF0000"/>
              </a:solidFill>
              <a:latin typeface="UTM Avo" panose="02040603050506020204" pitchFamily="18" charset="0"/>
              <a:cs typeface="Arial-SGK-TV" pitchFamily="2" charset="0"/>
            </a:endParaRPr>
          </a:p>
        </p:txBody>
      </p:sp>
      <p:sp>
        <p:nvSpPr>
          <p:cNvPr id="10" name="Rectangle 9"/>
          <p:cNvSpPr/>
          <p:nvPr/>
        </p:nvSpPr>
        <p:spPr>
          <a:xfrm>
            <a:off x="3229108" y="3874880"/>
            <a:ext cx="1455789" cy="883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FF0000"/>
                </a:solidFill>
                <a:latin typeface="UTM Avo" panose="02040603050506020204" pitchFamily="18" charset="0"/>
                <a:cs typeface="Arial-SGK-TV" pitchFamily="2" charset="0"/>
              </a:rPr>
              <a:t>ươc</a:t>
            </a:r>
            <a:endParaRPr lang="en-US" sz="3600" b="1" dirty="0">
              <a:solidFill>
                <a:srgbClr val="FF0000"/>
              </a:solidFill>
              <a:latin typeface="UTM Avo" panose="02040603050506020204" pitchFamily="18" charset="0"/>
              <a:cs typeface="Arial-SGK-TV" pitchFamily="2" charset="0"/>
            </a:endParaRPr>
          </a:p>
        </p:txBody>
      </p:sp>
    </p:spTree>
    <p:extLst>
      <p:ext uri="{BB962C8B-B14F-4D97-AF65-F5344CB8AC3E}">
        <p14:creationId xmlns:p14="http://schemas.microsoft.com/office/powerpoint/2010/main" val="4144910317"/>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rue Blue Society | Marcos para word, Clases de etiqueta, Agendas">
            <a:extLst>
              <a:ext uri="{FF2B5EF4-FFF2-40B4-BE49-F238E27FC236}">
                <a16:creationId xmlns="" xmlns:a16="http://schemas.microsoft.com/office/drawing/2014/main" id="{1110BFEE-DB32-4950-B19F-C53D12417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250"/>
            <a:ext cx="9753600" cy="53723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5BB90A2D-B78D-445A-AECB-66FEBF3CB733}"/>
              </a:ext>
            </a:extLst>
          </p:cNvPr>
          <p:cNvSpPr txBox="1"/>
          <p:nvPr/>
        </p:nvSpPr>
        <p:spPr>
          <a:xfrm flipH="1">
            <a:off x="1828799" y="1847509"/>
            <a:ext cx="2819400" cy="1200323"/>
          </a:xfrm>
          <a:prstGeom prst="rect">
            <a:avLst/>
          </a:prstGeom>
          <a:noFill/>
        </p:spPr>
        <p:txBody>
          <a:bodyPr wrap="square" lIns="91434" tIns="45717" rIns="91434" bIns="45717" rtlCol="0">
            <a:spAutoFit/>
          </a:bodyPr>
          <a:lstStyle/>
          <a:p>
            <a:r>
              <a:rPr lang="en-US" sz="7200" b="1" dirty="0" err="1" smtClean="0">
                <a:solidFill>
                  <a:srgbClr val="0070C0"/>
                </a:solidFill>
                <a:latin typeface="UTM Avo" panose="02040603050506020204" pitchFamily="18" charset="0"/>
              </a:rPr>
              <a:t>ươc</a:t>
            </a:r>
            <a:endParaRPr lang="en-US" sz="7200" b="1" dirty="0">
              <a:solidFill>
                <a:srgbClr val="0070C0"/>
              </a:solidFill>
              <a:latin typeface="UTM Avo" panose="02040603050506020204" pitchFamily="18" charset="0"/>
            </a:endParaRPr>
          </a:p>
        </p:txBody>
      </p:sp>
      <p:grpSp>
        <p:nvGrpSpPr>
          <p:cNvPr id="5" name="Group 4">
            <a:extLst>
              <a:ext uri="{FF2B5EF4-FFF2-40B4-BE49-F238E27FC236}">
                <a16:creationId xmlns:a16="http://schemas.microsoft.com/office/drawing/2014/main" xmlns="" id="{4A5B4D0A-7137-48D7-837F-1DE270A9F865}"/>
              </a:ext>
            </a:extLst>
          </p:cNvPr>
          <p:cNvGrpSpPr/>
          <p:nvPr/>
        </p:nvGrpSpPr>
        <p:grpSpPr>
          <a:xfrm>
            <a:off x="229092" y="438150"/>
            <a:ext cx="2332704" cy="628650"/>
            <a:chOff x="228600" y="228600"/>
            <a:chExt cx="2332704" cy="838200"/>
          </a:xfrm>
        </p:grpSpPr>
        <p:sp>
          <p:nvSpPr>
            <p:cNvPr id="6" name="Rounded Rectangle 41">
              <a:extLst>
                <a:ext uri="{FF2B5EF4-FFF2-40B4-BE49-F238E27FC236}">
                  <a16:creationId xmlns:a16="http://schemas.microsoft.com/office/drawing/2014/main" xmlns="" id="{FE724F29-4EEE-4850-96D9-D4FD2CE41221}"/>
                </a:ext>
              </a:extLst>
            </p:cNvPr>
            <p:cNvSpPr/>
            <p:nvPr/>
          </p:nvSpPr>
          <p:spPr>
            <a:xfrm>
              <a:off x="961104" y="275304"/>
              <a:ext cx="1600200" cy="762000"/>
            </a:xfrm>
            <a:prstGeom prst="roundRect">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 </a:t>
              </a:r>
              <a:r>
                <a:rPr lang="en-US" sz="4800" b="1" dirty="0" err="1">
                  <a:solidFill>
                    <a:schemeClr val="bg1"/>
                  </a:solidFill>
                </a:rPr>
                <a:t>Đọc</a:t>
              </a:r>
              <a:endParaRPr lang="vi-VN" sz="4800" b="1" dirty="0">
                <a:solidFill>
                  <a:schemeClr val="bg1"/>
                </a:solidFill>
              </a:endParaRPr>
            </a:p>
          </p:txBody>
        </p:sp>
        <p:sp>
          <p:nvSpPr>
            <p:cNvPr id="7" name="Oval 6">
              <a:extLst>
                <a:ext uri="{FF2B5EF4-FFF2-40B4-BE49-F238E27FC236}">
                  <a16:creationId xmlns:a16="http://schemas.microsoft.com/office/drawing/2014/main" xmlns="" id="{56175479-C3D3-4B68-A127-2877EE0807D3}"/>
                </a:ext>
              </a:extLst>
            </p:cNvPr>
            <p:cNvSpPr/>
            <p:nvPr/>
          </p:nvSpPr>
          <p:spPr>
            <a:xfrm>
              <a:off x="228600" y="228600"/>
              <a:ext cx="914400" cy="838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rPr>
                <a:t>2</a:t>
              </a:r>
              <a:endParaRPr lang="vi-VN" sz="4800" b="1" dirty="0">
                <a:solidFill>
                  <a:schemeClr val="bg2">
                    <a:lumMod val="10000"/>
                  </a:schemeClr>
                </a:solidFill>
              </a:endParaRPr>
            </a:p>
          </p:txBody>
        </p:sp>
      </p:grpSp>
      <p:sp>
        <p:nvSpPr>
          <p:cNvPr id="8" name="TextBox 7">
            <a:extLst>
              <a:ext uri="{FF2B5EF4-FFF2-40B4-BE49-F238E27FC236}">
                <a16:creationId xmlns:a16="http://schemas.microsoft.com/office/drawing/2014/main" xmlns="" id="{866DA683-2BF5-4D5B-85E5-02B70DA5B677}"/>
              </a:ext>
            </a:extLst>
          </p:cNvPr>
          <p:cNvSpPr txBox="1"/>
          <p:nvPr/>
        </p:nvSpPr>
        <p:spPr>
          <a:xfrm flipH="1">
            <a:off x="5181600" y="1833825"/>
            <a:ext cx="2150214" cy="1200323"/>
          </a:xfrm>
          <a:prstGeom prst="rect">
            <a:avLst/>
          </a:prstGeom>
          <a:noFill/>
        </p:spPr>
        <p:txBody>
          <a:bodyPr wrap="square" lIns="91434" tIns="45717" rIns="91434" bIns="45717" rtlCol="0">
            <a:spAutoFit/>
          </a:bodyPr>
          <a:lstStyle/>
          <a:p>
            <a:r>
              <a:rPr lang="en-US" sz="7200" b="1" dirty="0" err="1" smtClean="0">
                <a:solidFill>
                  <a:srgbClr val="0070C0"/>
                </a:solidFill>
                <a:latin typeface="UTM Avo" panose="02040603050506020204" pitchFamily="18" charset="0"/>
              </a:rPr>
              <a:t>ươt</a:t>
            </a:r>
            <a:endParaRPr lang="en-US" sz="7200" b="1" dirty="0">
              <a:solidFill>
                <a:srgbClr val="0070C0"/>
              </a:solidFill>
              <a:latin typeface="UTM Avo" panose="02040603050506020204" pitchFamily="18" charset="0"/>
            </a:endParaRPr>
          </a:p>
        </p:txBody>
      </p:sp>
      <p:sp>
        <p:nvSpPr>
          <p:cNvPr id="9" name="TextBox 8">
            <a:extLst>
              <a:ext uri="{FF2B5EF4-FFF2-40B4-BE49-F238E27FC236}">
                <a16:creationId xmlns:a16="http://schemas.microsoft.com/office/drawing/2014/main" xmlns="" id="{33F7890A-65D3-4A9F-98B7-D9C86A8C32DD}"/>
              </a:ext>
            </a:extLst>
          </p:cNvPr>
          <p:cNvSpPr txBox="1"/>
          <p:nvPr/>
        </p:nvSpPr>
        <p:spPr>
          <a:xfrm flipH="1">
            <a:off x="1830945" y="1848384"/>
            <a:ext cx="1464551" cy="1200323"/>
          </a:xfrm>
          <a:prstGeom prst="rect">
            <a:avLst/>
          </a:prstGeom>
          <a:noFill/>
        </p:spPr>
        <p:txBody>
          <a:bodyPr wrap="square" lIns="91434" tIns="45717" rIns="91434" bIns="45717" rtlCol="0">
            <a:spAutoFit/>
          </a:bodyPr>
          <a:lstStyle/>
          <a:p>
            <a:r>
              <a:rPr lang="en-US" sz="7200" b="1" dirty="0" err="1" smtClean="0">
                <a:solidFill>
                  <a:srgbClr val="FF0000"/>
                </a:solidFill>
                <a:latin typeface="UTM Avo" panose="02040603050506020204" pitchFamily="18" charset="0"/>
              </a:rPr>
              <a:t>ươ</a:t>
            </a:r>
            <a:endParaRPr lang="en-US" sz="7200" b="1" dirty="0">
              <a:solidFill>
                <a:srgbClr val="FF0000"/>
              </a:solidFill>
              <a:latin typeface="UTM Avo" panose="02040603050506020204" pitchFamily="18" charset="0"/>
            </a:endParaRPr>
          </a:p>
        </p:txBody>
      </p:sp>
      <p:sp>
        <p:nvSpPr>
          <p:cNvPr id="11" name="TextBox 10">
            <a:extLst>
              <a:ext uri="{FF2B5EF4-FFF2-40B4-BE49-F238E27FC236}">
                <a16:creationId xmlns:a16="http://schemas.microsoft.com/office/drawing/2014/main" xmlns="" id="{B6A51E78-9153-4EB8-A3C7-ADC709A2E29F}"/>
              </a:ext>
            </a:extLst>
          </p:cNvPr>
          <p:cNvSpPr txBox="1"/>
          <p:nvPr/>
        </p:nvSpPr>
        <p:spPr>
          <a:xfrm flipH="1">
            <a:off x="5180105" y="1836954"/>
            <a:ext cx="1576213" cy="1196123"/>
          </a:xfrm>
          <a:prstGeom prst="rect">
            <a:avLst/>
          </a:prstGeom>
          <a:noFill/>
        </p:spPr>
        <p:txBody>
          <a:bodyPr wrap="square" lIns="91434" tIns="45717" rIns="91434" bIns="45717" rtlCol="0">
            <a:spAutoFit/>
          </a:bodyPr>
          <a:lstStyle/>
          <a:p>
            <a:r>
              <a:rPr lang="en-US" sz="7200" b="1" dirty="0" err="1" smtClean="0">
                <a:solidFill>
                  <a:srgbClr val="FF0000"/>
                </a:solidFill>
                <a:latin typeface="UTM Avo" panose="02040603050506020204" pitchFamily="18" charset="0"/>
              </a:rPr>
              <a:t>ươ</a:t>
            </a:r>
            <a:endParaRPr lang="en-US" sz="72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510740872"/>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True Blue Society | Marcos para word, Clases de etiqueta, Agendas">
            <a:extLst>
              <a:ext uri="{FF2B5EF4-FFF2-40B4-BE49-F238E27FC236}">
                <a16:creationId xmlns="" xmlns:a16="http://schemas.microsoft.com/office/drawing/2014/main" id="{1110BFEE-DB32-4950-B19F-C53D12417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47" y="-95250"/>
            <a:ext cx="9753600" cy="5372317"/>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p:cNvGrpSpPr/>
          <p:nvPr/>
        </p:nvGrpSpPr>
        <p:grpSpPr>
          <a:xfrm>
            <a:off x="228600" y="438150"/>
            <a:ext cx="2332704" cy="628650"/>
            <a:chOff x="228600" y="228600"/>
            <a:chExt cx="2332704" cy="838200"/>
          </a:xfrm>
        </p:grpSpPr>
        <p:sp>
          <p:nvSpPr>
            <p:cNvPr id="42" name="Rounded Rectangle 41"/>
            <p:cNvSpPr/>
            <p:nvPr/>
          </p:nvSpPr>
          <p:spPr>
            <a:xfrm>
              <a:off x="961104" y="275304"/>
              <a:ext cx="1600200" cy="762000"/>
            </a:xfrm>
            <a:prstGeom prst="roundRect">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 </a:t>
              </a:r>
              <a:r>
                <a:rPr lang="en-US" sz="4800" b="1" dirty="0" err="1">
                  <a:solidFill>
                    <a:schemeClr val="bg1"/>
                  </a:solidFill>
                </a:rPr>
                <a:t>Đọc</a:t>
              </a:r>
              <a:endParaRPr lang="vi-VN" sz="4800" b="1" dirty="0">
                <a:solidFill>
                  <a:schemeClr val="bg1"/>
                </a:solidFill>
              </a:endParaRPr>
            </a:p>
          </p:txBody>
        </p:sp>
        <p:sp>
          <p:nvSpPr>
            <p:cNvPr id="43" name="Oval 42"/>
            <p:cNvSpPr/>
            <p:nvPr/>
          </p:nvSpPr>
          <p:spPr>
            <a:xfrm>
              <a:off x="228600" y="228600"/>
              <a:ext cx="914400" cy="838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rPr>
                <a:t>2</a:t>
              </a:r>
              <a:endParaRPr lang="vi-VN" sz="4800" b="1" dirty="0">
                <a:solidFill>
                  <a:schemeClr val="bg2">
                    <a:lumMod val="10000"/>
                  </a:schemeClr>
                </a:solidFill>
              </a:endParaRPr>
            </a:p>
          </p:txBody>
        </p:sp>
      </p:grpSp>
      <p:grpSp>
        <p:nvGrpSpPr>
          <p:cNvPr id="24" name="Group 23"/>
          <p:cNvGrpSpPr/>
          <p:nvPr/>
        </p:nvGrpSpPr>
        <p:grpSpPr>
          <a:xfrm>
            <a:off x="2895600" y="2114550"/>
            <a:ext cx="3733800" cy="2133600"/>
            <a:chOff x="304800" y="1752600"/>
            <a:chExt cx="3250275" cy="2008910"/>
          </a:xfrm>
          <a:solidFill>
            <a:srgbClr val="FFCCFF"/>
          </a:solidFill>
        </p:grpSpPr>
        <p:sp>
          <p:nvSpPr>
            <p:cNvPr id="25" name="Rectangle 24"/>
            <p:cNvSpPr/>
            <p:nvPr/>
          </p:nvSpPr>
          <p:spPr bwMode="auto">
            <a:xfrm>
              <a:off x="304800" y="1752600"/>
              <a:ext cx="1600200" cy="990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a:solidFill>
                  <a:srgbClr val="0033CC"/>
                </a:solidFill>
                <a:latin typeface=".VnAvant" pitchFamily="34" charset="0"/>
              </a:endParaRPr>
            </a:p>
          </p:txBody>
        </p:sp>
        <p:sp>
          <p:nvSpPr>
            <p:cNvPr id="26" name="Rectangle 25"/>
            <p:cNvSpPr/>
            <p:nvPr/>
          </p:nvSpPr>
          <p:spPr bwMode="auto">
            <a:xfrm>
              <a:off x="1954874" y="1759526"/>
              <a:ext cx="1600200" cy="990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a:solidFill>
                  <a:srgbClr val="0033CC"/>
                </a:solidFill>
                <a:latin typeface=".VnAvant" pitchFamily="34" charset="0"/>
              </a:endParaRPr>
            </a:p>
          </p:txBody>
        </p:sp>
        <p:sp>
          <p:nvSpPr>
            <p:cNvPr id="27" name="Rectangle 26"/>
            <p:cNvSpPr/>
            <p:nvPr/>
          </p:nvSpPr>
          <p:spPr bwMode="auto">
            <a:xfrm>
              <a:off x="304801" y="2770910"/>
              <a:ext cx="3250274" cy="9906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800" b="1">
                <a:solidFill>
                  <a:srgbClr val="0033CC"/>
                </a:solidFill>
                <a:latin typeface=".VnAvant" pitchFamily="34" charset="0"/>
              </a:endParaRPr>
            </a:p>
          </p:txBody>
        </p:sp>
      </p:grpSp>
      <p:sp>
        <p:nvSpPr>
          <p:cNvPr id="28" name="TextBox 27"/>
          <p:cNvSpPr txBox="1"/>
          <p:nvPr/>
        </p:nvSpPr>
        <p:spPr>
          <a:xfrm>
            <a:off x="3657600" y="3168112"/>
            <a:ext cx="2425652" cy="1107990"/>
          </a:xfrm>
          <a:prstGeom prst="rect">
            <a:avLst/>
          </a:prstGeom>
          <a:noFill/>
        </p:spPr>
        <p:txBody>
          <a:bodyPr wrap="none" lIns="91434" tIns="45717" rIns="91434" bIns="45717" rtlCol="0">
            <a:spAutoFit/>
          </a:bodyPr>
          <a:lstStyle/>
          <a:p>
            <a:r>
              <a:rPr lang="en-US" sz="6600" b="1" dirty="0" err="1" smtClean="0">
                <a:solidFill>
                  <a:srgbClr val="002060"/>
                </a:solidFill>
                <a:latin typeface="UTM Avo" panose="02040603050506020204" pitchFamily="18" charset="0"/>
              </a:rPr>
              <a:t>đ</a:t>
            </a:r>
            <a:r>
              <a:rPr lang="en-US" sz="6600" b="1" dirty="0" err="1" smtClean="0">
                <a:solidFill>
                  <a:srgbClr val="FF0000"/>
                </a:solidFill>
                <a:latin typeface="UTM Avo" panose="02040603050506020204" pitchFamily="18" charset="0"/>
              </a:rPr>
              <a:t>ược</a:t>
            </a:r>
            <a:endParaRPr lang="en-US" sz="6600" b="1" dirty="0">
              <a:solidFill>
                <a:srgbClr val="FF0000"/>
              </a:solidFill>
              <a:latin typeface="UTM Avo" panose="02040603050506020204" pitchFamily="18" charset="0"/>
            </a:endParaRPr>
          </a:p>
        </p:txBody>
      </p:sp>
      <p:sp>
        <p:nvSpPr>
          <p:cNvPr id="32" name="TextBox 31"/>
          <p:cNvSpPr txBox="1"/>
          <p:nvPr/>
        </p:nvSpPr>
        <p:spPr>
          <a:xfrm>
            <a:off x="3364366" y="1986034"/>
            <a:ext cx="774559" cy="1107990"/>
          </a:xfrm>
          <a:prstGeom prst="rect">
            <a:avLst/>
          </a:prstGeom>
          <a:noFill/>
        </p:spPr>
        <p:txBody>
          <a:bodyPr wrap="none" lIns="91434" tIns="45717" rIns="91434" bIns="45717" rtlCol="0">
            <a:spAutoFit/>
          </a:bodyPr>
          <a:lstStyle/>
          <a:p>
            <a:r>
              <a:rPr lang="en-US" sz="6600" b="1" dirty="0">
                <a:solidFill>
                  <a:srgbClr val="002060"/>
                </a:solidFill>
                <a:latin typeface="UTM Avo" panose="02040603050506020204" pitchFamily="18" charset="0"/>
              </a:rPr>
              <a:t>đ</a:t>
            </a:r>
          </a:p>
        </p:txBody>
      </p:sp>
      <p:sp>
        <p:nvSpPr>
          <p:cNvPr id="33" name="TextBox 32"/>
          <p:cNvSpPr txBox="1"/>
          <p:nvPr/>
        </p:nvSpPr>
        <p:spPr>
          <a:xfrm flipH="1">
            <a:off x="4893491" y="2073360"/>
            <a:ext cx="2151023" cy="1107990"/>
          </a:xfrm>
          <a:prstGeom prst="rect">
            <a:avLst/>
          </a:prstGeom>
          <a:noFill/>
        </p:spPr>
        <p:txBody>
          <a:bodyPr wrap="square" lIns="91434" tIns="45717" rIns="91434" bIns="45717" rtlCol="0">
            <a:spAutoFit/>
          </a:bodyPr>
          <a:lstStyle/>
          <a:p>
            <a:r>
              <a:rPr lang="en-US" sz="6600" b="1" dirty="0" err="1" smtClean="0">
                <a:solidFill>
                  <a:srgbClr val="FF0000"/>
                </a:solidFill>
                <a:latin typeface="UTM Avo" panose="02040603050506020204" pitchFamily="18" charset="0"/>
              </a:rPr>
              <a:t>ươc</a:t>
            </a:r>
            <a:endParaRPr lang="en-US" sz="6600" b="1" dirty="0">
              <a:solidFill>
                <a:srgbClr val="FF0000"/>
              </a:solidFill>
              <a:latin typeface="UTM Avo" panose="02040603050506020204" pitchFamily="18" charset="0"/>
            </a:endParaRPr>
          </a:p>
        </p:txBody>
      </p:sp>
      <p:sp>
        <p:nvSpPr>
          <p:cNvPr id="16" name="TextBox 15"/>
          <p:cNvSpPr txBox="1"/>
          <p:nvPr/>
        </p:nvSpPr>
        <p:spPr>
          <a:xfrm flipH="1">
            <a:off x="3756222" y="644506"/>
            <a:ext cx="2069847" cy="1200323"/>
          </a:xfrm>
          <a:prstGeom prst="rect">
            <a:avLst/>
          </a:prstGeom>
          <a:noFill/>
        </p:spPr>
        <p:txBody>
          <a:bodyPr wrap="square" lIns="91434" tIns="45717" rIns="91434" bIns="45717" rtlCol="0">
            <a:spAutoFit/>
          </a:bodyPr>
          <a:lstStyle/>
          <a:p>
            <a:r>
              <a:rPr lang="en-US" sz="7200" b="1" dirty="0" err="1" smtClean="0">
                <a:solidFill>
                  <a:srgbClr val="FF0000"/>
                </a:solidFill>
                <a:latin typeface="UTM Avo" panose="02040603050506020204" pitchFamily="18" charset="0"/>
              </a:rPr>
              <a:t>ươc</a:t>
            </a:r>
            <a:endParaRPr lang="en-US" sz="72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746436204"/>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ASMO\vector-illustration-cute-cartoon-boy-600w-25354004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91382"/>
            <a:ext cx="8991600" cy="47362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47800" y="2571750"/>
            <a:ext cx="6705600" cy="2362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vi-VN"/>
          </a:p>
        </p:txBody>
      </p:sp>
      <p:sp>
        <p:nvSpPr>
          <p:cNvPr id="5" name="TextBox 4"/>
          <p:cNvSpPr txBox="1"/>
          <p:nvPr/>
        </p:nvSpPr>
        <p:spPr>
          <a:xfrm>
            <a:off x="1752600" y="3024584"/>
            <a:ext cx="6553200" cy="1477321"/>
          </a:xfrm>
          <a:prstGeom prst="rect">
            <a:avLst/>
          </a:prstGeom>
          <a:noFill/>
        </p:spPr>
        <p:txBody>
          <a:bodyPr wrap="square" lIns="91434" tIns="45717" rIns="91434" bIns="45717" rtlCol="0">
            <a:spAutoFit/>
          </a:bodyPr>
          <a:lstStyle/>
          <a:p>
            <a:pPr algn="ctr"/>
            <a:r>
              <a:rPr lang="vi-VN" sz="4500" b="1" dirty="0">
                <a:solidFill>
                  <a:srgbClr val="002060"/>
                </a:solidFill>
                <a:latin typeface="VNI-Avo" pitchFamily="2" charset="0"/>
              </a:rPr>
              <a:t>Taïo tieáng môùi coù vaàn </a:t>
            </a:r>
            <a:r>
              <a:rPr lang="en-US" sz="4500" b="1" dirty="0" err="1" smtClean="0">
                <a:solidFill>
                  <a:srgbClr val="FF0000"/>
                </a:solidFill>
                <a:latin typeface="UTM Avo" panose="02040603050506020204" pitchFamily="18" charset="0"/>
              </a:rPr>
              <a:t>ươc</a:t>
            </a:r>
            <a:r>
              <a:rPr lang="en-US" sz="4500" b="1" dirty="0" smtClean="0">
                <a:solidFill>
                  <a:srgbClr val="FF0000"/>
                </a:solidFill>
                <a:latin typeface="UTM Avo" panose="02040603050506020204" pitchFamily="18" charset="0"/>
              </a:rPr>
              <a:t>   </a:t>
            </a:r>
            <a:r>
              <a:rPr lang="en-US" sz="4500" b="1" dirty="0" err="1" smtClean="0">
                <a:solidFill>
                  <a:srgbClr val="FF0000"/>
                </a:solidFill>
                <a:latin typeface="UTM Avo" panose="02040603050506020204" pitchFamily="18" charset="0"/>
              </a:rPr>
              <a:t>ươt</a:t>
            </a:r>
            <a:endParaRPr lang="vi-VN" sz="4500" b="1" dirty="0">
              <a:solidFill>
                <a:srgbClr val="FF0000"/>
              </a:solidFill>
            </a:endParaRPr>
          </a:p>
        </p:txBody>
      </p:sp>
      <p:sp>
        <p:nvSpPr>
          <p:cNvPr id="6" name="TextBox 5"/>
          <p:cNvSpPr txBox="1"/>
          <p:nvPr/>
        </p:nvSpPr>
        <p:spPr>
          <a:xfrm>
            <a:off x="2286000" y="114311"/>
            <a:ext cx="5067300" cy="769441"/>
          </a:xfrm>
          <a:prstGeom prst="rect">
            <a:avLst/>
          </a:prstGeom>
          <a:solidFill>
            <a:srgbClr val="FF0066"/>
          </a:solidFill>
        </p:spPr>
        <p:txBody>
          <a:bodyPr wrap="square" lIns="91434" tIns="45717" rIns="91434" bIns="45717" rtlCol="0">
            <a:spAutoFit/>
          </a:bodyPr>
          <a:lstStyle/>
          <a:p>
            <a:pPr algn="ctr"/>
            <a:r>
              <a:rPr lang="en-US" sz="4400" b="1"/>
              <a:t>Mình cùng thi tài! </a:t>
            </a:r>
            <a:endParaRPr lang="vi-VN" sz="4400" b="1"/>
          </a:p>
        </p:txBody>
      </p:sp>
    </p:spTree>
    <p:extLst>
      <p:ext uri="{BB962C8B-B14F-4D97-AF65-F5344CB8AC3E}">
        <p14:creationId xmlns:p14="http://schemas.microsoft.com/office/powerpoint/2010/main" val="3368289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61" y="131884"/>
            <a:ext cx="1234961" cy="763403"/>
          </a:xfrm>
          <a:prstGeom prst="rect">
            <a:avLst/>
          </a:prstGeom>
        </p:spPr>
      </p:pic>
      <p:sp>
        <p:nvSpPr>
          <p:cNvPr id="6" name="TextBox 5"/>
          <p:cNvSpPr txBox="1"/>
          <p:nvPr/>
        </p:nvSpPr>
        <p:spPr>
          <a:xfrm>
            <a:off x="228600" y="1200150"/>
            <a:ext cx="9067800" cy="830997"/>
          </a:xfrm>
          <a:prstGeom prst="rect">
            <a:avLst/>
          </a:prstGeom>
          <a:noFill/>
        </p:spPr>
        <p:txBody>
          <a:bodyPr wrap="square" rtlCol="0">
            <a:spAutoFit/>
          </a:bodyPr>
          <a:lstStyle/>
          <a:p>
            <a:r>
              <a:rPr lang="en-US" sz="4800" dirty="0">
                <a:solidFill>
                  <a:srgbClr val="0000CC"/>
                </a:solidFill>
                <a:latin typeface="UTM Avo" panose="02040603050506020204" pitchFamily="18" charset="0"/>
                <a:cs typeface="Arial-SGK-TV" pitchFamily="2" charset="0"/>
              </a:rPr>
              <a:t>bước     lược    </a:t>
            </a:r>
            <a:r>
              <a:rPr lang="en-US" sz="4800" dirty="0" err="1">
                <a:solidFill>
                  <a:srgbClr val="0000CC"/>
                </a:solidFill>
                <a:latin typeface="UTM Avo" panose="02040603050506020204" pitchFamily="18" charset="0"/>
                <a:cs typeface="Arial-SGK-TV" pitchFamily="2" charset="0"/>
              </a:rPr>
              <a:t>ngược</a:t>
            </a:r>
            <a:r>
              <a:rPr lang="en-US" sz="4800" dirty="0">
                <a:solidFill>
                  <a:srgbClr val="0000CC"/>
                </a:solidFill>
                <a:latin typeface="UTM Avo" panose="02040603050506020204" pitchFamily="18" charset="0"/>
                <a:cs typeface="Arial-SGK-TV" pitchFamily="2" charset="0"/>
              </a:rPr>
              <a:t>    </a:t>
            </a:r>
            <a:r>
              <a:rPr lang="en-US" sz="4800" dirty="0" err="1" smtClean="0">
                <a:solidFill>
                  <a:srgbClr val="0000CC"/>
                </a:solidFill>
                <a:latin typeface="UTM Avo" panose="02040603050506020204" pitchFamily="18" charset="0"/>
                <a:cs typeface="Arial-SGK-TV" pitchFamily="2" charset="0"/>
              </a:rPr>
              <a:t>nước</a:t>
            </a:r>
            <a:endParaRPr lang="en-US" sz="4800" dirty="0">
              <a:solidFill>
                <a:srgbClr val="0000CC"/>
              </a:solidFill>
              <a:latin typeface="UTM Avo" panose="02040603050506020204" pitchFamily="18" charset="0"/>
              <a:cs typeface="Arial-SGK-TV" pitchFamily="2" charset="0"/>
            </a:endParaRPr>
          </a:p>
        </p:txBody>
      </p:sp>
      <p:sp>
        <p:nvSpPr>
          <p:cNvPr id="7" name="TextBox 6"/>
          <p:cNvSpPr txBox="1"/>
          <p:nvPr/>
        </p:nvSpPr>
        <p:spPr>
          <a:xfrm>
            <a:off x="228600" y="2952750"/>
            <a:ext cx="9067800" cy="830997"/>
          </a:xfrm>
          <a:prstGeom prst="rect">
            <a:avLst/>
          </a:prstGeom>
          <a:noFill/>
        </p:spPr>
        <p:txBody>
          <a:bodyPr wrap="square" rtlCol="0">
            <a:spAutoFit/>
          </a:bodyPr>
          <a:lstStyle/>
          <a:p>
            <a:r>
              <a:rPr lang="en-US" sz="4800" dirty="0" err="1" smtClean="0">
                <a:solidFill>
                  <a:srgbClr val="0000CC"/>
                </a:solidFill>
                <a:latin typeface="UTM Avo" panose="02040603050506020204" pitchFamily="18" charset="0"/>
                <a:cs typeface="Arial-SGK-TV" pitchFamily="2" charset="0"/>
              </a:rPr>
              <a:t>lướt</a:t>
            </a:r>
            <a:r>
              <a:rPr lang="en-US" sz="4800" dirty="0" smtClean="0">
                <a:solidFill>
                  <a:srgbClr val="0000CC"/>
                </a:solidFill>
                <a:latin typeface="UTM Avo" panose="02040603050506020204" pitchFamily="18" charset="0"/>
                <a:cs typeface="Arial-SGK-TV" pitchFamily="2" charset="0"/>
              </a:rPr>
              <a:t>       </a:t>
            </a:r>
            <a:r>
              <a:rPr lang="en-US" sz="4800" dirty="0">
                <a:solidFill>
                  <a:srgbClr val="0000CC"/>
                </a:solidFill>
                <a:latin typeface="UTM Avo" panose="02040603050506020204" pitchFamily="18" charset="0"/>
                <a:cs typeface="Arial-SGK-TV" pitchFamily="2" charset="0"/>
              </a:rPr>
              <a:t>lượt     mướt      mượt</a:t>
            </a:r>
            <a:endParaRPr lang="vi-VN" sz="4800"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21172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B777524F-7F37-48B3-80F2-C204EE4FAEDF}"/>
</file>

<file path=customXml/itemProps2.xml><?xml version="1.0" encoding="utf-8"?>
<ds:datastoreItem xmlns:ds="http://schemas.openxmlformats.org/officeDocument/2006/customXml" ds:itemID="{544E3CC1-025A-4FED-ACC9-D6CB4A6B609D}"/>
</file>

<file path=customXml/itemProps3.xml><?xml version="1.0" encoding="utf-8"?>
<ds:datastoreItem xmlns:ds="http://schemas.openxmlformats.org/officeDocument/2006/customXml" ds:itemID="{717DC96B-64EA-4F9F-976A-645E7B51EA2C}"/>
</file>

<file path=docProps/app.xml><?xml version="1.0" encoding="utf-8"?>
<Properties xmlns="http://schemas.openxmlformats.org/officeDocument/2006/extended-properties" xmlns:vt="http://schemas.openxmlformats.org/officeDocument/2006/docPropsVTypes">
  <TotalTime>5566</TotalTime>
  <Words>608</Words>
  <Application>Microsoft Office PowerPoint</Application>
  <PresentationFormat>On-screen Show (16:9)</PresentationFormat>
  <Paragraphs>76</Paragraphs>
  <Slides>29</Slides>
  <Notes>12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Arial-Rounded</vt:lpstr>
      <vt:lpstr>Calibri</vt:lpstr>
      <vt:lpstr>Times New Roman</vt:lpstr>
      <vt:lpstr>Wingdings</vt:lpstr>
      <vt:lpstr>Arial</vt:lpstr>
      <vt:lpstr>.VnAvant</vt:lpstr>
      <vt:lpstr>UTM Avo</vt:lpstr>
      <vt:lpstr>VNI-Avo</vt:lpstr>
      <vt:lpstr>SimSun</vt:lpstr>
      <vt:lpstr>Arial-SGK-TV</vt:lpstr>
      <vt:lpstr>Office Theme</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vở</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Trang</dc:creator>
  <cp:lastModifiedBy>HP</cp:lastModifiedBy>
  <cp:revision>413</cp:revision>
  <dcterms:created xsi:type="dcterms:W3CDTF">2006-08-16T00:00:00Z</dcterms:created>
  <dcterms:modified xsi:type="dcterms:W3CDTF">2021-12-26T13:27:31Z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