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1" r:id="rId5"/>
    <p:sldId id="262" r:id="rId6"/>
    <p:sldId id="277" r:id="rId7"/>
    <p:sldId id="280" r:id="rId8"/>
    <p:sldId id="265" r:id="rId9"/>
    <p:sldId id="281" r:id="rId10"/>
    <p:sldId id="283" r:id="rId11"/>
    <p:sldId id="276"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633C8-990D-4B53-A407-883E964994F5}" type="datetimeFigureOut">
              <a:rPr lang="en-US" smtClean="0"/>
              <a:t>10/10/2021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904D2-1118-449A-A711-2612B48AD96B}" type="slidenum">
              <a:rPr lang="en-US" smtClean="0"/>
              <a:t>‹#›</a:t>
            </a:fld>
            <a:endParaRPr lang="en-US"/>
          </a:p>
        </p:txBody>
      </p:sp>
    </p:spTree>
    <p:extLst>
      <p:ext uri="{BB962C8B-B14F-4D97-AF65-F5344CB8AC3E}">
        <p14:creationId xmlns:p14="http://schemas.microsoft.com/office/powerpoint/2010/main" val="277884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11</a:t>
            </a:fld>
            <a:endParaRPr lang="zh-CN" altLang="en-US"/>
          </a:p>
        </p:txBody>
      </p:sp>
    </p:spTree>
    <p:extLst>
      <p:ext uri="{BB962C8B-B14F-4D97-AF65-F5344CB8AC3E}">
        <p14:creationId xmlns:p14="http://schemas.microsoft.com/office/powerpoint/2010/main" val="4164705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FD452-700E-42BF-AD13-0DE2ED71D02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98054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FD452-700E-42BF-AD13-0DE2ED71D02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275423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FD452-700E-42BF-AD13-0DE2ED71D02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34484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69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708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86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02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FD452-700E-42BF-AD13-0DE2ED71D02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231366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7FD452-700E-42BF-AD13-0DE2ED71D02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85251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7FD452-700E-42BF-AD13-0DE2ED71D02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52095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7FD452-700E-42BF-AD13-0DE2ED71D028}"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52334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7FD452-700E-42BF-AD13-0DE2ED71D028}"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29293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FD452-700E-42BF-AD13-0DE2ED71D028}"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87529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FD452-700E-42BF-AD13-0DE2ED71D02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72619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FD452-700E-42BF-AD13-0DE2ED71D02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70186-8016-46E5-99E2-DA3E3CE84E44}" type="slidenum">
              <a:rPr lang="en-US" smtClean="0"/>
              <a:t>‹#›</a:t>
            </a:fld>
            <a:endParaRPr lang="en-US"/>
          </a:p>
        </p:txBody>
      </p:sp>
    </p:spTree>
    <p:extLst>
      <p:ext uri="{BB962C8B-B14F-4D97-AF65-F5344CB8AC3E}">
        <p14:creationId xmlns:p14="http://schemas.microsoft.com/office/powerpoint/2010/main" val="17390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FD452-700E-42BF-AD13-0DE2ED71D028}" type="datetimeFigureOut">
              <a:rPr lang="en-US" smtClean="0"/>
              <a:t>10/10/2021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70186-8016-46E5-99E2-DA3E3CE84E44}" type="slidenum">
              <a:rPr lang="en-US" smtClean="0"/>
              <a:t>‹#›</a:t>
            </a:fld>
            <a:endParaRPr lang="en-US"/>
          </a:p>
        </p:txBody>
      </p:sp>
    </p:spTree>
    <p:extLst>
      <p:ext uri="{BB962C8B-B14F-4D97-AF65-F5344CB8AC3E}">
        <p14:creationId xmlns:p14="http://schemas.microsoft.com/office/powerpoint/2010/main" val="464300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smtClean="0"/>
          </a:p>
        </p:txBody>
      </p:sp>
      <p:sp>
        <p:nvSpPr>
          <p:cNvPr id="6147" name="Subtitle 2"/>
          <p:cNvSpPr>
            <a:spLocks noGrp="1"/>
          </p:cNvSpPr>
          <p:nvPr>
            <p:ph type="subTitle" idx="1"/>
          </p:nvPr>
        </p:nvSpPr>
        <p:spPr/>
        <p:txBody>
          <a:bodyPr/>
          <a:lstStyle/>
          <a:p>
            <a:endParaRPr lang="en-US" altLang="en-US" smtClean="0"/>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09563" y="0"/>
            <a:ext cx="9983787" cy="6262688"/>
            <a:chOff x="683568" y="764124"/>
            <a:chExt cx="4680520" cy="3631060"/>
          </a:xfrm>
        </p:grpSpPr>
        <p:pic>
          <p:nvPicPr>
            <p:cNvPr id="6151" name="Picture 2" descr="F:\1-原创素材\1_mm1102\PPT\PPT_014\materaials\pageimg_g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64124"/>
              <a:ext cx="4680520" cy="3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55100" y="2432767"/>
              <a:ext cx="2882438" cy="1017145"/>
            </a:xfrm>
            <a:prstGeom prst="rect">
              <a:avLst/>
            </a:prstGeom>
            <a:noFill/>
          </p:spPr>
          <p:txBody>
            <a:bodyPr>
              <a:spAutoFit/>
            </a:bodyPr>
            <a:lstStyle/>
            <a:p>
              <a:pPr>
                <a:lnSpc>
                  <a:spcPct val="150000"/>
                </a:lnSpc>
                <a:defRPr/>
              </a:pPr>
              <a:r>
                <a:rPr lang="vi-VN" altLang="zh-CN" sz="7200" b="1">
                  <a:solidFill>
                    <a:schemeClr val="accent2">
                      <a:lumMod val="75000"/>
                    </a:schemeClr>
                  </a:solidFill>
                  <a:latin typeface="Times New Roman" panose="02020603050405020304" pitchFamily="18" charset="0"/>
                  <a:ea typeface="方正卡通简体" pitchFamily="65" charset="-122"/>
                  <a:cs typeface="Times New Roman" panose="02020603050405020304" pitchFamily="18" charset="0"/>
                </a:rPr>
                <a:t>KHỞI ĐỘNG</a:t>
              </a:r>
              <a:endParaRPr lang="zh-CN" altLang="en-US" sz="7200" b="1" dirty="0">
                <a:solidFill>
                  <a:schemeClr val="accent2">
                    <a:lumMod val="75000"/>
                  </a:schemeClr>
                </a:solidFill>
                <a:latin typeface="Times New Roman" panose="02020603050405020304" pitchFamily="18" charset="0"/>
                <a:ea typeface="方正卡通简体" pitchFamily="65" charset="-122"/>
                <a:cs typeface="Times New Roman" panose="02020603050405020304" pitchFamily="18" charset="0"/>
              </a:endParaRPr>
            </a:p>
          </p:txBody>
        </p:sp>
      </p:grpSp>
    </p:spTree>
    <p:extLst>
      <p:ext uri="{BB962C8B-B14F-4D97-AF65-F5344CB8AC3E}">
        <p14:creationId xmlns:p14="http://schemas.microsoft.com/office/powerpoint/2010/main" val="321921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09D89-037E-4575-A9F6-F5EB1DBDA693}"/>
              </a:ext>
            </a:extLst>
          </p:cNvPr>
          <p:cNvPicPr>
            <a:picLocks noChangeAspect="1"/>
          </p:cNvPicPr>
          <p:nvPr/>
        </p:nvPicPr>
        <p:blipFill rotWithShape="1">
          <a:blip r:embed="rId2">
            <a:extLst>
              <a:ext uri="{28A0092B-C50C-407E-A947-70E740481C1C}">
                <a14:useLocalDpi xmlns:a14="http://schemas.microsoft.com/office/drawing/2010/main" val="0"/>
              </a:ext>
            </a:extLst>
          </a:blip>
          <a:srcRect l="7424" t="28607" r="32505" b="52833"/>
          <a:stretch/>
        </p:blipFill>
        <p:spPr>
          <a:xfrm>
            <a:off x="168965" y="327990"/>
            <a:ext cx="11927241" cy="6321004"/>
          </a:xfrm>
          <a:prstGeom prst="rect">
            <a:avLst/>
          </a:prstGeom>
        </p:spPr>
      </p:pic>
    </p:spTree>
    <p:extLst>
      <p:ext uri="{BB962C8B-B14F-4D97-AF65-F5344CB8AC3E}">
        <p14:creationId xmlns:p14="http://schemas.microsoft.com/office/powerpoint/2010/main" val="3312272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444136" y="0"/>
            <a:ext cx="8162391"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8" name="TextBox 7"/>
          <p:cNvSpPr txBox="1"/>
          <p:nvPr/>
        </p:nvSpPr>
        <p:spPr>
          <a:xfrm>
            <a:off x="2063552" y="1684581"/>
            <a:ext cx="5280587" cy="3785652"/>
          </a:xfrm>
          <a:prstGeom prst="rect">
            <a:avLst/>
          </a:prstGeom>
          <a:noFill/>
          <a:ln>
            <a:noFill/>
          </a:ln>
        </p:spPr>
        <p:txBody>
          <a:bodyPr wrap="square" rtlCol="0">
            <a:spAutoFit/>
          </a:bodyPr>
          <a:lstStyle/>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zh-CN" altLang="en-US" sz="2400" dirty="0">
              <a:latin typeface="Segoe UI Black" panose="020B0A02040204020203" pitchFamily="34" charset="0"/>
              <a:ea typeface="方正粗圆_GBK" pitchFamily="65" charset="-122"/>
              <a:cs typeface="Segoe UI Black" panose="020B0A02040204020203" pitchFamily="34" charset="0"/>
            </a:endParaRPr>
          </a:p>
        </p:txBody>
      </p:sp>
      <p:sp>
        <p:nvSpPr>
          <p:cNvPr id="10" name="Rectangle 9"/>
          <p:cNvSpPr/>
          <p:nvPr/>
        </p:nvSpPr>
        <p:spPr>
          <a:xfrm>
            <a:off x="1906759" y="2002939"/>
            <a:ext cx="5917433" cy="3416320"/>
          </a:xfrm>
          <a:prstGeom prst="rect">
            <a:avLst/>
          </a:prstGeom>
        </p:spPr>
        <p:txBody>
          <a:bodyPr wrap="square">
            <a:spAutoFit/>
          </a:bodyPr>
          <a:lstStyle/>
          <a:p>
            <a:r>
              <a:rPr lang="en-US" sz="3600" i="1"/>
              <a:t>Mỗi người có nhiều trạng thái cảm xúc khác nhau. Em cần nhận biết được cảm xúc của mình và thể hiện cảm xúc phù hợp trong từng tình huống của cuộc sống</a:t>
            </a:r>
            <a:endParaRPr lang="en-US" sz="3600" smtClean="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549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nodePh="1">
                                  <p:stCondLst>
                                    <p:cond delay="0"/>
                                  </p:stCondLst>
                                  <p:endCondLst>
                                    <p:cond evt="begin" delay="0">
                                      <p:tn val="35"/>
                                    </p:cond>
                                  </p:end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836"/>
            <a:ext cx="12192000" cy="69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9942" descr="15"/>
          <p:cNvPicPr>
            <a:picLocks noChangeAspect="1"/>
          </p:cNvPicPr>
          <p:nvPr/>
        </p:nvPicPr>
        <p:blipFill>
          <a:blip r:embed="rId3"/>
          <a:stretch>
            <a:fillRect/>
          </a:stretch>
        </p:blipFill>
        <p:spPr>
          <a:xfrm>
            <a:off x="6676788" y="197617"/>
            <a:ext cx="5195489" cy="6660383"/>
          </a:xfrm>
          <a:prstGeom prst="rect">
            <a:avLst/>
          </a:prstGeom>
          <a:noFill/>
          <a:ln w="9525">
            <a:noFill/>
          </a:ln>
        </p:spPr>
      </p:pic>
      <p:sp>
        <p:nvSpPr>
          <p:cNvPr id="5" name="TextBox 4"/>
          <p:cNvSpPr txBox="1"/>
          <p:nvPr/>
        </p:nvSpPr>
        <p:spPr>
          <a:xfrm>
            <a:off x="-281170" y="1130626"/>
            <a:ext cx="7767818" cy="954107"/>
          </a:xfrm>
          <a:prstGeom prst="rect">
            <a:avLst/>
          </a:prstGeom>
          <a:noFill/>
        </p:spPr>
        <p:txBody>
          <a:bodyPr wrap="square" rtlCol="0">
            <a:spAutoFit/>
          </a:bodyPr>
          <a:lstStyle/>
          <a:p>
            <a:pPr algn="ctr"/>
            <a:r>
              <a:rPr lang="vi-VN" sz="2800"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CẢM ƠN </a:t>
            </a: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VÌ CÁC CON</a:t>
            </a:r>
          </a:p>
          <a:p>
            <a:pPr algn="ct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ĐÃ RẤT </a:t>
            </a:r>
            <a:r>
              <a:rPr lang="vi-VN" sz="2800"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TÍCH CỰC </a:t>
            </a: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TRONG TIẾT HỌC</a:t>
            </a:r>
            <a:r>
              <a:rPr lang="vi-VN" sz="2800"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a:t>
            </a:r>
          </a:p>
        </p:txBody>
      </p:sp>
      <p:sp>
        <p:nvSpPr>
          <p:cNvPr id="6" name="TextBox 5"/>
          <p:cNvSpPr txBox="1"/>
          <p:nvPr/>
        </p:nvSpPr>
        <p:spPr>
          <a:xfrm>
            <a:off x="-281170" y="2670738"/>
            <a:ext cx="7767818" cy="954107"/>
          </a:xfrm>
          <a:prstGeom prst="rect">
            <a:avLst/>
          </a:prstGeom>
          <a:noFill/>
        </p:spPr>
        <p:txBody>
          <a:bodyPr wrap="square" rtlCol="0">
            <a:spAutoFit/>
          </a:bodyPr>
          <a:lstStyle/>
          <a:p>
            <a:pPr algn="ctr"/>
            <a:r>
              <a:rPr lang="en-US" sz="2800" b="1" smtClean="0">
                <a:solidFill>
                  <a:srgbClr val="002060"/>
                </a:solidFill>
                <a:effectLst>
                  <a:outerShdw blurRad="38100" dist="38100" dir="2700000" algn="tl">
                    <a:srgbClr val="000000">
                      <a:alpha val="43137"/>
                    </a:srgbClr>
                  </a:outerShdw>
                </a:effectLst>
                <a:latin typeface="Roboto Slab" pitchFamily="2" charset="0"/>
                <a:ea typeface="Roboto Slab" pitchFamily="2" charset="0"/>
              </a:rPr>
              <a:t>CON CHUẨN BỊ BÀI SAU: YÊU THƯƠNG </a:t>
            </a:r>
          </a:p>
          <a:p>
            <a:pPr algn="ctr"/>
            <a:r>
              <a:rPr lang="en-US" sz="2800" b="1" smtClean="0">
                <a:solidFill>
                  <a:srgbClr val="002060"/>
                </a:solidFill>
                <a:effectLst>
                  <a:outerShdw blurRad="38100" dist="38100" dir="2700000" algn="tl">
                    <a:srgbClr val="000000">
                      <a:alpha val="43137"/>
                    </a:srgbClr>
                  </a:outerShdw>
                </a:effectLst>
                <a:latin typeface="Roboto Slab" pitchFamily="2" charset="0"/>
                <a:ea typeface="Roboto Slab" pitchFamily="2" charset="0"/>
              </a:rPr>
              <a:t>CON NGƯỜI</a:t>
            </a:r>
            <a:endParaRPr lang="en-GB"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endParaRPr>
          </a:p>
        </p:txBody>
      </p:sp>
      <p:sp>
        <p:nvSpPr>
          <p:cNvPr id="7" name="TextBox 6"/>
          <p:cNvSpPr txBox="1"/>
          <p:nvPr/>
        </p:nvSpPr>
        <p:spPr>
          <a:xfrm>
            <a:off x="8033658" y="2084733"/>
            <a:ext cx="2847588" cy="1107996"/>
          </a:xfrm>
          <a:prstGeom prst="rect">
            <a:avLst/>
          </a:prstGeom>
          <a:noFill/>
        </p:spPr>
        <p:txBody>
          <a:bodyPr wrap="square" rtlCol="0">
            <a:spAutoFit/>
          </a:bodyPr>
          <a:lstStyle/>
          <a:p>
            <a:r>
              <a:rPr lang="en-US" sz="6600" b="1" smtClean="0">
                <a:solidFill>
                  <a:srgbClr val="FF0000"/>
                </a:solidFill>
                <a:latin typeface="Times New Roman" panose="02020603050405020304" pitchFamily="18" charset="0"/>
                <a:cs typeface="Times New Roman" panose="02020603050405020304" pitchFamily="18" charset="0"/>
              </a:rPr>
              <a:t>Dặn dò</a:t>
            </a:r>
            <a:endParaRPr lang="en-US" sz="6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43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Đi tìm cảm xúc thất lạc - Vui, Buồn, Tức Giận, Sợ Hãi - Nhạc thiếu nhi vui nhộn - BabyBus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061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31094" r="27156" b="20601"/>
          <a:stretch>
            <a:fillRect/>
          </a:stretch>
        </p:blipFill>
        <p:spPr bwMode="auto">
          <a:xfrm>
            <a:off x="3629025" y="2773363"/>
            <a:ext cx="3816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l="6676" t="30400" r="79933" b="41600"/>
          <a:stretch>
            <a:fillRect/>
          </a:stretch>
        </p:blipFill>
        <p:spPr bwMode="auto">
          <a:xfrm>
            <a:off x="617538" y="40163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l="53151" t="48599" r="1161" b="12201"/>
          <a:stretch>
            <a:fillRect/>
          </a:stretch>
        </p:blipFill>
        <p:spPr bwMode="auto">
          <a:xfrm>
            <a:off x="5932488" y="5203825"/>
            <a:ext cx="36718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a:extLst>
              <a:ext uri="{28A0092B-C50C-407E-A947-70E740481C1C}">
                <a14:useLocalDpi xmlns:a14="http://schemas.microsoft.com/office/drawing/2010/main" val="0"/>
              </a:ext>
            </a:extLst>
          </a:blip>
          <a:srcRect l="20067" t="54201" r="56302" b="10802"/>
          <a:stretch>
            <a:fillRect/>
          </a:stretch>
        </p:blipFill>
        <p:spPr bwMode="auto">
          <a:xfrm>
            <a:off x="2654300" y="5053013"/>
            <a:ext cx="19462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a:extLst>
              <a:ext uri="{28A0092B-C50C-407E-A947-70E740481C1C}">
                <a14:useLocalDpi xmlns:a14="http://schemas.microsoft.com/office/drawing/2010/main" val="0"/>
              </a:ext>
            </a:extLst>
          </a:blip>
          <a:srcRect t="48599" r="83871" b="12201"/>
          <a:stretch>
            <a:fillRect/>
          </a:stretch>
        </p:blipFill>
        <p:spPr bwMode="auto">
          <a:xfrm>
            <a:off x="755650" y="3919538"/>
            <a:ext cx="21717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2"/>
          <p:cNvSpPr txBox="1">
            <a:spLocks noChangeArrowheads="1"/>
          </p:cNvSpPr>
          <p:nvPr/>
        </p:nvSpPr>
        <p:spPr bwMode="auto">
          <a:xfrm>
            <a:off x="1228725" y="1158875"/>
            <a:ext cx="1014253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vi-VN" altLang="en-US" sz="4400" b="1">
                <a:solidFill>
                  <a:srgbClr val="92D050"/>
                </a:solidFill>
                <a:latin typeface="Times New Roman" panose="02020603050405020304" pitchFamily="18" charset="0"/>
                <a:cs typeface="Times New Roman" panose="02020603050405020304" pitchFamily="18" charset="0"/>
              </a:rPr>
              <a:t>BÀI </a:t>
            </a:r>
            <a:r>
              <a:rPr lang="en-US" altLang="en-US" sz="4400" b="1" smtClean="0">
                <a:solidFill>
                  <a:srgbClr val="92D050"/>
                </a:solidFill>
                <a:latin typeface="Times New Roman" panose="02020603050405020304" pitchFamily="18" charset="0"/>
                <a:cs typeface="Times New Roman" panose="02020603050405020304" pitchFamily="18" charset="0"/>
              </a:rPr>
              <a:t>3</a:t>
            </a:r>
            <a:r>
              <a:rPr lang="vi-VN" altLang="en-US" sz="4400" b="1" smtClean="0">
                <a:solidFill>
                  <a:srgbClr val="92D050"/>
                </a:solidFill>
                <a:latin typeface="Times New Roman" panose="02020603050405020304" pitchFamily="18" charset="0"/>
                <a:cs typeface="Times New Roman" panose="02020603050405020304" pitchFamily="18" charset="0"/>
              </a:rPr>
              <a:t>:</a:t>
            </a:r>
            <a:endParaRPr lang="vi-VN" altLang="en-US" sz="4400" b="1">
              <a:solidFill>
                <a:srgbClr val="92D050"/>
              </a:solidFill>
              <a:latin typeface="Times New Roman" panose="02020603050405020304" pitchFamily="18" charset="0"/>
              <a:cs typeface="Times New Roman" panose="02020603050405020304" pitchFamily="18" charset="0"/>
            </a:endParaRPr>
          </a:p>
          <a:p>
            <a:pPr algn="ctr"/>
            <a:r>
              <a:rPr lang="vi-VN" altLang="en-US" sz="4400" b="1">
                <a:solidFill>
                  <a:srgbClr val="0000FF"/>
                </a:solidFill>
                <a:latin typeface="Times New Roman" panose="02020603050405020304" pitchFamily="18" charset="0"/>
                <a:cs typeface="Times New Roman" panose="02020603050405020304" pitchFamily="18" charset="0"/>
              </a:rPr>
              <a:t> </a:t>
            </a:r>
            <a:r>
              <a:rPr lang="en-US" altLang="en-US" sz="4400" b="1" smtClean="0">
                <a:solidFill>
                  <a:srgbClr val="0000FF"/>
                </a:solidFill>
                <a:latin typeface="Times New Roman" panose="02020603050405020304" pitchFamily="18" charset="0"/>
                <a:cs typeface="Times New Roman" panose="02020603050405020304" pitchFamily="18" charset="0"/>
              </a:rPr>
              <a:t>CẢM XÚC CỦA EM</a:t>
            </a:r>
            <a:endParaRPr lang="en-US" altLang="en-US" sz="4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89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3089275" y="2754313"/>
            <a:ext cx="7924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vi-VN" altLang="en-US" sz="4000" b="1">
                <a:solidFill>
                  <a:schemeClr val="accent2"/>
                </a:solidFill>
                <a:latin typeface="Times New Roman" panose="02020603050405020304" pitchFamily="18" charset="0"/>
                <a:cs typeface="Times New Roman" panose="02020603050405020304" pitchFamily="18" charset="0"/>
              </a:rPr>
              <a:t>HOẠT ĐỘNG </a:t>
            </a:r>
            <a:r>
              <a:rPr lang="en-US" altLang="en-US" sz="4000" b="1" smtClean="0">
                <a:solidFill>
                  <a:schemeClr val="accent2"/>
                </a:solidFill>
                <a:latin typeface="Times New Roman" panose="02020603050405020304" pitchFamily="18" charset="0"/>
                <a:cs typeface="Times New Roman" panose="02020603050405020304" pitchFamily="18" charset="0"/>
              </a:rPr>
              <a:t>1</a:t>
            </a:r>
            <a:r>
              <a:rPr lang="vi-VN" altLang="en-US" sz="4000" b="1" smtClean="0">
                <a:solidFill>
                  <a:schemeClr val="accent2"/>
                </a:solidFill>
                <a:latin typeface="Times New Roman" panose="02020603050405020304" pitchFamily="18" charset="0"/>
                <a:cs typeface="Times New Roman" panose="02020603050405020304" pitchFamily="18" charset="0"/>
              </a:rPr>
              <a:t>:</a:t>
            </a:r>
            <a:endParaRPr lang="vi-VN" altLang="en-US" sz="4000" b="1">
              <a:solidFill>
                <a:schemeClr val="accent2"/>
              </a:solidFill>
              <a:latin typeface="Times New Roman" panose="02020603050405020304" pitchFamily="18" charset="0"/>
              <a:cs typeface="Times New Roman" panose="02020603050405020304" pitchFamily="18" charset="0"/>
            </a:endParaRPr>
          </a:p>
          <a:p>
            <a:pPr algn="ctr"/>
            <a:r>
              <a:rPr lang="en-US" altLang="en-US" sz="4000" b="1" smtClean="0">
                <a:solidFill>
                  <a:srgbClr val="00B050"/>
                </a:solidFill>
                <a:latin typeface="Times New Roman" panose="02020603050405020304" pitchFamily="18" charset="0"/>
                <a:cs typeface="Times New Roman" panose="02020603050405020304" pitchFamily="18" charset="0"/>
              </a:rPr>
              <a:t>NHẬN BIẾT CẢM XÚC</a:t>
            </a:r>
            <a:endParaRPr lang="en-US" altLang="en-US" sz="40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857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6"/>
          <p:cNvPicPr>
            <a:picLocks noChangeAspect="1"/>
          </p:cNvPicPr>
          <p:nvPr/>
        </p:nvPicPr>
        <p:blipFill rotWithShape="1">
          <a:blip r:embed="rId2">
            <a:extLst>
              <a:ext uri="{28A0092B-C50C-407E-A947-70E740481C1C}">
                <a14:useLocalDpi xmlns:a14="http://schemas.microsoft.com/office/drawing/2010/main" val="0"/>
              </a:ext>
            </a:extLst>
          </a:blip>
          <a:srcRect t="34927"/>
          <a:stretch/>
        </p:blipFill>
        <p:spPr>
          <a:xfrm>
            <a:off x="0" y="4598126"/>
            <a:ext cx="12192000" cy="2259874"/>
          </a:xfrm>
          <a:prstGeom prst="rect">
            <a:avLst/>
          </a:prstGeom>
        </p:spPr>
      </p:pic>
      <p:sp>
        <p:nvSpPr>
          <p:cNvPr id="2" name="TextBox 1"/>
          <p:cNvSpPr txBox="1"/>
          <p:nvPr/>
        </p:nvSpPr>
        <p:spPr>
          <a:xfrm>
            <a:off x="337457" y="3547178"/>
            <a:ext cx="1371600" cy="523220"/>
          </a:xfrm>
          <a:prstGeom prst="rect">
            <a:avLst/>
          </a:prstGeom>
          <a:solidFill>
            <a:schemeClr val="accent2">
              <a:lumMod val="60000"/>
              <a:lumOff val="40000"/>
            </a:schemeClr>
          </a:solidFill>
        </p:spPr>
        <p:txBody>
          <a:bodyPr wrap="square" rtlCol="0">
            <a:spAutoFit/>
          </a:bodyPr>
          <a:lstStyle/>
          <a:p>
            <a:pPr algn="ctr"/>
            <a:r>
              <a:rPr lang="en-US" sz="2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endPar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2399338" y="3547884"/>
            <a:ext cx="1371600" cy="523220"/>
          </a:xfrm>
          <a:prstGeom prst="rect">
            <a:avLst/>
          </a:prstGeom>
          <a:solidFill>
            <a:schemeClr val="accent1"/>
          </a:solidFill>
        </p:spPr>
        <p:txBody>
          <a:bodyPr wrap="square" rtlCol="0">
            <a:spAutoFit/>
          </a:bodyPr>
          <a:lstStyle/>
          <a:p>
            <a:pPr algn="ctr"/>
            <a:r>
              <a:rPr lang="en-US" sz="2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BUỒN</a:t>
            </a:r>
            <a:endPar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4343915" y="3541612"/>
            <a:ext cx="2098765" cy="523220"/>
          </a:xfrm>
          <a:prstGeom prst="rect">
            <a:avLst/>
          </a:prstGeom>
          <a:solidFill>
            <a:schemeClr val="accent6">
              <a:lumMod val="60000"/>
              <a:lumOff val="40000"/>
            </a:schemeClr>
          </a:solidFill>
        </p:spPr>
        <p:txBody>
          <a:bodyPr wrap="square" rtlCol="0">
            <a:spAutoFit/>
          </a:bodyPr>
          <a:lstStyle/>
          <a:p>
            <a:pPr algn="ctr"/>
            <a:r>
              <a:rPr lang="en-US" sz="2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TỨC GIẬN</a:t>
            </a:r>
            <a:endPar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6904750" y="3551509"/>
            <a:ext cx="2172788" cy="523220"/>
          </a:xfrm>
          <a:prstGeom prst="rect">
            <a:avLst/>
          </a:prstGeom>
          <a:solidFill>
            <a:schemeClr val="accent4">
              <a:lumMod val="60000"/>
              <a:lumOff val="40000"/>
            </a:schemeClr>
          </a:solidFill>
        </p:spPr>
        <p:txBody>
          <a:bodyPr wrap="square" rtlCol="0">
            <a:spAutoFit/>
          </a:bodyPr>
          <a:lstStyle/>
          <a:p>
            <a:pPr algn="ctr"/>
            <a:r>
              <a:rPr lang="en-US" sz="2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 LẮNG</a:t>
            </a:r>
            <a:endPar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9601200" y="3541612"/>
            <a:ext cx="2590800" cy="523220"/>
          </a:xfrm>
          <a:prstGeom prst="rect">
            <a:avLst/>
          </a:prstGeom>
          <a:solidFill>
            <a:schemeClr val="accent3"/>
          </a:solidFill>
        </p:spPr>
        <p:txBody>
          <a:bodyPr wrap="square" rtlCol="0">
            <a:spAutoFit/>
          </a:bodyPr>
          <a:lstStyle/>
          <a:p>
            <a:pPr algn="ctr"/>
            <a:r>
              <a:rPr lang="en-US" sz="2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NGẠC NHIÊN</a:t>
            </a:r>
            <a:endPar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3D9C903-D039-49F2-B3B0-4B14F3014E47}"/>
              </a:ext>
            </a:extLst>
          </p:cNvPr>
          <p:cNvPicPr>
            <a:picLocks noChangeAspect="1"/>
          </p:cNvPicPr>
          <p:nvPr/>
        </p:nvPicPr>
        <p:blipFill rotWithShape="1">
          <a:blip r:embed="rId3">
            <a:extLst>
              <a:ext uri="{28A0092B-C50C-407E-A947-70E740481C1C}">
                <a14:useLocalDpi xmlns:a14="http://schemas.microsoft.com/office/drawing/2010/main" val="0"/>
              </a:ext>
            </a:extLst>
          </a:blip>
          <a:srcRect l="15511" t="24269" r="68976" b="63367"/>
          <a:stretch/>
        </p:blipFill>
        <p:spPr>
          <a:xfrm>
            <a:off x="0" y="1271527"/>
            <a:ext cx="2011680" cy="2096349"/>
          </a:xfrm>
          <a:prstGeom prst="rect">
            <a:avLst/>
          </a:prstGeom>
        </p:spPr>
      </p:pic>
      <p:pic>
        <p:nvPicPr>
          <p:cNvPr id="15" name="Picture 14">
            <a:extLst>
              <a:ext uri="{FF2B5EF4-FFF2-40B4-BE49-F238E27FC236}">
                <a16:creationId xmlns:a16="http://schemas.microsoft.com/office/drawing/2014/main" id="{43D9C903-D039-49F2-B3B0-4B14F3014E47}"/>
              </a:ext>
            </a:extLst>
          </p:cNvPr>
          <p:cNvPicPr>
            <a:picLocks noChangeAspect="1"/>
          </p:cNvPicPr>
          <p:nvPr/>
        </p:nvPicPr>
        <p:blipFill rotWithShape="1">
          <a:blip r:embed="rId3">
            <a:extLst>
              <a:ext uri="{28A0092B-C50C-407E-A947-70E740481C1C}">
                <a14:useLocalDpi xmlns:a14="http://schemas.microsoft.com/office/drawing/2010/main" val="0"/>
              </a:ext>
            </a:extLst>
          </a:blip>
          <a:srcRect l="31769" t="24269" r="54295" b="63367"/>
          <a:stretch/>
        </p:blipFill>
        <p:spPr>
          <a:xfrm>
            <a:off x="2312003" y="1223547"/>
            <a:ext cx="1874520" cy="2220597"/>
          </a:xfrm>
          <a:prstGeom prst="rect">
            <a:avLst/>
          </a:prstGeom>
        </p:spPr>
      </p:pic>
      <p:pic>
        <p:nvPicPr>
          <p:cNvPr id="16" name="Picture 15">
            <a:extLst>
              <a:ext uri="{FF2B5EF4-FFF2-40B4-BE49-F238E27FC236}">
                <a16:creationId xmlns:a16="http://schemas.microsoft.com/office/drawing/2014/main" id="{43D9C903-D039-49F2-B3B0-4B14F3014E47}"/>
              </a:ext>
            </a:extLst>
          </p:cNvPr>
          <p:cNvPicPr>
            <a:picLocks noChangeAspect="1"/>
          </p:cNvPicPr>
          <p:nvPr/>
        </p:nvPicPr>
        <p:blipFill rotWithShape="1">
          <a:blip r:embed="rId3">
            <a:extLst>
              <a:ext uri="{28A0092B-C50C-407E-A947-70E740481C1C}">
                <a14:useLocalDpi xmlns:a14="http://schemas.microsoft.com/office/drawing/2010/main" val="0"/>
              </a:ext>
            </a:extLst>
          </a:blip>
          <a:srcRect l="46751" t="24649" r="39824" b="65214"/>
          <a:stretch/>
        </p:blipFill>
        <p:spPr>
          <a:xfrm>
            <a:off x="4532303" y="1271527"/>
            <a:ext cx="1816248" cy="1936512"/>
          </a:xfrm>
          <a:prstGeom prst="rect">
            <a:avLst/>
          </a:prstGeom>
        </p:spPr>
      </p:pic>
      <p:pic>
        <p:nvPicPr>
          <p:cNvPr id="17" name="Picture 16">
            <a:extLst>
              <a:ext uri="{FF2B5EF4-FFF2-40B4-BE49-F238E27FC236}">
                <a16:creationId xmlns:a16="http://schemas.microsoft.com/office/drawing/2014/main" id="{43D9C903-D039-49F2-B3B0-4B14F3014E47}"/>
              </a:ext>
            </a:extLst>
          </p:cNvPr>
          <p:cNvPicPr>
            <a:picLocks noChangeAspect="1"/>
          </p:cNvPicPr>
          <p:nvPr/>
        </p:nvPicPr>
        <p:blipFill rotWithShape="1">
          <a:blip r:embed="rId3">
            <a:extLst>
              <a:ext uri="{28A0092B-C50C-407E-A947-70E740481C1C}">
                <a14:useLocalDpi xmlns:a14="http://schemas.microsoft.com/office/drawing/2010/main" val="0"/>
              </a:ext>
            </a:extLst>
          </a:blip>
          <a:srcRect l="60982" t="24649" r="25532" b="65340"/>
          <a:stretch/>
        </p:blipFill>
        <p:spPr>
          <a:xfrm>
            <a:off x="7040111" y="1271527"/>
            <a:ext cx="2030123" cy="1968450"/>
          </a:xfrm>
          <a:prstGeom prst="rect">
            <a:avLst/>
          </a:prstGeom>
        </p:spPr>
      </p:pic>
      <p:pic>
        <p:nvPicPr>
          <p:cNvPr id="18" name="Picture 17">
            <a:extLst>
              <a:ext uri="{FF2B5EF4-FFF2-40B4-BE49-F238E27FC236}">
                <a16:creationId xmlns:a16="http://schemas.microsoft.com/office/drawing/2014/main" id="{43D9C903-D039-49F2-B3B0-4B14F3014E47}"/>
              </a:ext>
            </a:extLst>
          </p:cNvPr>
          <p:cNvPicPr>
            <a:picLocks noChangeAspect="1"/>
          </p:cNvPicPr>
          <p:nvPr/>
        </p:nvPicPr>
        <p:blipFill rotWithShape="1">
          <a:blip r:embed="rId3">
            <a:extLst>
              <a:ext uri="{28A0092B-C50C-407E-A947-70E740481C1C}">
                <a14:useLocalDpi xmlns:a14="http://schemas.microsoft.com/office/drawing/2010/main" val="0"/>
              </a:ext>
            </a:extLst>
          </a:blip>
          <a:srcRect l="75561" t="24269" r="11238" b="65213"/>
          <a:stretch/>
        </p:blipFill>
        <p:spPr>
          <a:xfrm>
            <a:off x="9903054" y="1143113"/>
            <a:ext cx="1987092" cy="2124591"/>
          </a:xfrm>
          <a:prstGeom prst="rect">
            <a:avLst/>
          </a:prstGeom>
        </p:spPr>
      </p:pic>
      <p:sp>
        <p:nvSpPr>
          <p:cNvPr id="3" name="Rectangle 2"/>
          <p:cNvSpPr/>
          <p:nvPr/>
        </p:nvSpPr>
        <p:spPr>
          <a:xfrm>
            <a:off x="1439860" y="117545"/>
            <a:ext cx="10633166" cy="1200329"/>
          </a:xfrm>
          <a:prstGeom prst="rect">
            <a:avLst/>
          </a:prstGeom>
          <a:solidFill>
            <a:srgbClr val="FFC000"/>
          </a:solidFill>
        </p:spPr>
        <p:txBody>
          <a:bodyPr wrap="square">
            <a:spAutoFit/>
          </a:bodyPr>
          <a:lstStyle/>
          <a:p>
            <a:r>
              <a:rPr lang="en-US" sz="3600">
                <a:latin typeface="Times New Roman" panose="02020603050405020304" pitchFamily="18" charset="0"/>
                <a:ea typeface="Calibri" panose="020F0502020204030204" pitchFamily="34" charset="0"/>
              </a:rPr>
              <a:t>Con đã từng có những cảm xúc nào trong những cảm </a:t>
            </a:r>
            <a:r>
              <a:rPr lang="en-US" sz="3600">
                <a:latin typeface="Times New Roman" panose="02020603050405020304" pitchFamily="18" charset="0"/>
                <a:ea typeface="Calibri" panose="020F0502020204030204" pitchFamily="34" charset="0"/>
              </a:rPr>
              <a:t>xúc </a:t>
            </a:r>
            <a:r>
              <a:rPr lang="en-US" sz="3600" smtClean="0">
                <a:latin typeface="Times New Roman" panose="02020603050405020304" pitchFamily="18" charset="0"/>
                <a:ea typeface="Calibri" panose="020F0502020204030204" pitchFamily="34" charset="0"/>
              </a:rPr>
              <a:t>đó </a:t>
            </a:r>
            <a:r>
              <a:rPr lang="en-US" sz="3600">
                <a:latin typeface="Times New Roman" panose="02020603050405020304" pitchFamily="18" charset="0"/>
                <a:ea typeface="Calibri" panose="020F0502020204030204" pitchFamily="34" charset="0"/>
              </a:rPr>
              <a:t>và nó xảy ra trong tình huống như thế nào? </a:t>
            </a:r>
            <a:endParaRPr lang="en-US" sz="3600"/>
          </a:p>
        </p:txBody>
      </p:sp>
    </p:spTree>
    <p:extLst>
      <p:ext uri="{BB962C8B-B14F-4D97-AF65-F5344CB8AC3E}">
        <p14:creationId xmlns:p14="http://schemas.microsoft.com/office/powerpoint/2010/main" val="28132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1+#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D9C903-D039-49F2-B3B0-4B14F3014E47}"/>
              </a:ext>
            </a:extLst>
          </p:cNvPr>
          <p:cNvPicPr>
            <a:picLocks noChangeAspect="1"/>
          </p:cNvPicPr>
          <p:nvPr/>
        </p:nvPicPr>
        <p:blipFill rotWithShape="1">
          <a:blip r:embed="rId2">
            <a:extLst>
              <a:ext uri="{28A0092B-C50C-407E-A947-70E740481C1C}">
                <a14:useLocalDpi xmlns:a14="http://schemas.microsoft.com/office/drawing/2010/main" val="0"/>
              </a:ext>
            </a:extLst>
          </a:blip>
          <a:srcRect l="12117" t="38211" r="7627" b="7751"/>
          <a:stretch/>
        </p:blipFill>
        <p:spPr>
          <a:xfrm>
            <a:off x="156754" y="169817"/>
            <a:ext cx="11939451" cy="6583680"/>
          </a:xfrm>
          <a:prstGeom prst="rect">
            <a:avLst/>
          </a:prstGeom>
        </p:spPr>
      </p:pic>
    </p:spTree>
    <p:extLst>
      <p:ext uri="{BB962C8B-B14F-4D97-AF65-F5344CB8AC3E}">
        <p14:creationId xmlns:p14="http://schemas.microsoft.com/office/powerpoint/2010/main" val="658905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2709" descr="PPT素材-10"/>
          <p:cNvPicPr>
            <a:picLocks noChangeAspect="1"/>
          </p:cNvPicPr>
          <p:nvPr/>
        </p:nvPicPr>
        <p:blipFill>
          <a:blip r:embed="rId2"/>
          <a:stretch>
            <a:fillRect/>
          </a:stretch>
        </p:blipFill>
        <p:spPr>
          <a:xfrm>
            <a:off x="0" y="-531682"/>
            <a:ext cx="10445675" cy="7020226"/>
          </a:xfrm>
          <a:prstGeom prst="rect">
            <a:avLst/>
          </a:prstGeom>
          <a:noFill/>
          <a:ln w="9525">
            <a:noFill/>
          </a:ln>
        </p:spPr>
      </p:pic>
      <p:sp>
        <p:nvSpPr>
          <p:cNvPr id="4" name="Rectangle 3"/>
          <p:cNvSpPr/>
          <p:nvPr/>
        </p:nvSpPr>
        <p:spPr>
          <a:xfrm>
            <a:off x="1078963" y="2657437"/>
            <a:ext cx="4782454" cy="923330"/>
          </a:xfrm>
          <a:prstGeom prst="rect">
            <a:avLst/>
          </a:prstGeom>
        </p:spPr>
        <p:txBody>
          <a:bodyPr wrap="square">
            <a:spAutoFit/>
          </a:bodyPr>
          <a:lstStyle/>
          <a:p>
            <a:r>
              <a:rPr lang="en-US" sz="5400" b="1">
                <a:solidFill>
                  <a:schemeClr val="accent1">
                    <a:lumMod val="75000"/>
                  </a:schemeClr>
                </a:solidFill>
                <a:latin typeface="Times New Roman" panose="02020603050405020304" pitchFamily="18" charset="0"/>
                <a:cs typeface="Times New Roman" panose="02020603050405020304" pitchFamily="18" charset="0"/>
              </a:rPr>
              <a:t>Kết </a:t>
            </a:r>
            <a:r>
              <a:rPr lang="en-US" sz="5400" b="1">
                <a:solidFill>
                  <a:schemeClr val="accent1">
                    <a:lumMod val="75000"/>
                  </a:schemeClr>
                </a:solidFill>
                <a:latin typeface="Times New Roman" panose="02020603050405020304" pitchFamily="18" charset="0"/>
                <a:cs typeface="Times New Roman" panose="02020603050405020304" pitchFamily="18" charset="0"/>
              </a:rPr>
              <a:t>luận</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a:t>
            </a:r>
            <a:endParaRPr lang="en-US" sz="54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402654" y="691074"/>
            <a:ext cx="4213557" cy="3046988"/>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Vui</a:t>
            </a:r>
            <a:r>
              <a:rPr lang="en-US" sz="3200">
                <a:latin typeface="Times New Roman" panose="02020603050405020304" pitchFamily="18" charset="0"/>
                <a:cs typeface="Times New Roman" panose="02020603050405020304" pitchFamily="18" charset="0"/>
              </a:rPr>
              <a:t>, buồn, tức giận, </a:t>
            </a:r>
            <a:r>
              <a:rPr lang="en-US" sz="3200">
                <a:latin typeface="Times New Roman" panose="02020603050405020304" pitchFamily="18" charset="0"/>
                <a:cs typeface="Times New Roman" panose="02020603050405020304" pitchFamily="18" charset="0"/>
              </a:rPr>
              <a:t>sợ </a:t>
            </a:r>
            <a:r>
              <a:rPr lang="en-US" sz="3200" smtClean="0">
                <a:latin typeface="Times New Roman" panose="02020603050405020304" pitchFamily="18" charset="0"/>
                <a:cs typeface="Times New Roman" panose="02020603050405020304" pitchFamily="18" charset="0"/>
              </a:rPr>
              <a:t>hãi, ngạc nhiên… </a:t>
            </a:r>
            <a:r>
              <a:rPr lang="en-US" sz="3200">
                <a:latin typeface="Times New Roman" panose="02020603050405020304" pitchFamily="18" charset="0"/>
                <a:cs typeface="Times New Roman" panose="02020603050405020304" pitchFamily="18" charset="0"/>
              </a:rPr>
              <a:t>là những cảm xúc cơ bản của mỗi người khi trải qua các tình huống khác nhau trong </a:t>
            </a:r>
            <a:r>
              <a:rPr lang="en-US" sz="3200">
                <a:latin typeface="Times New Roman" panose="02020603050405020304" pitchFamily="18" charset="0"/>
                <a:cs typeface="Times New Roman" panose="02020603050405020304" pitchFamily="18" charset="0"/>
              </a:rPr>
              <a:t>cuộc </a:t>
            </a:r>
            <a:r>
              <a:rPr lang="en-US" sz="3200" smtClean="0">
                <a:latin typeface="Times New Roman" panose="02020603050405020304" pitchFamily="18" charset="0"/>
                <a:cs typeface="Times New Roman" panose="02020603050405020304" pitchFamily="18" charset="0"/>
              </a:rPr>
              <a:t>sống.</a:t>
            </a:r>
            <a:endParaRPr lang="en-US" sz="3200">
              <a:latin typeface="Times New Roman" panose="02020603050405020304" pitchFamily="18" charset="0"/>
              <a:cs typeface="Times New Roman" panose="02020603050405020304" pitchFamily="18" charset="0"/>
            </a:endParaRPr>
          </a:p>
        </p:txBody>
      </p:sp>
      <p:pic>
        <p:nvPicPr>
          <p:cNvPr id="6" name="图片 72710" descr="PPT素材-11"/>
          <p:cNvPicPr>
            <a:picLocks noChangeAspect="1"/>
          </p:cNvPicPr>
          <p:nvPr/>
        </p:nvPicPr>
        <p:blipFill>
          <a:blip r:embed="rId3"/>
          <a:stretch>
            <a:fillRect/>
          </a:stretch>
        </p:blipFill>
        <p:spPr>
          <a:xfrm>
            <a:off x="-322377" y="4235914"/>
            <a:ext cx="11548741" cy="2437302"/>
          </a:xfrm>
          <a:prstGeom prst="rect">
            <a:avLst/>
          </a:prstGeom>
          <a:noFill/>
          <a:ln w="9525">
            <a:noFill/>
          </a:ln>
        </p:spPr>
      </p:pic>
      <p:pic>
        <p:nvPicPr>
          <p:cNvPr id="7" name="图片 72708" descr="PPT素材-09"/>
          <p:cNvPicPr>
            <a:picLocks noChangeAspect="1"/>
          </p:cNvPicPr>
          <p:nvPr/>
        </p:nvPicPr>
        <p:blipFill>
          <a:blip r:embed="rId4"/>
          <a:stretch>
            <a:fillRect/>
          </a:stretch>
        </p:blipFill>
        <p:spPr>
          <a:xfrm>
            <a:off x="9157447" y="1696102"/>
            <a:ext cx="2068918" cy="5256027"/>
          </a:xfrm>
          <a:prstGeom prst="rect">
            <a:avLst/>
          </a:prstGeom>
          <a:noFill/>
          <a:ln w="9525">
            <a:noFill/>
          </a:ln>
        </p:spPr>
      </p:pic>
    </p:spTree>
    <p:extLst>
      <p:ext uri="{BB962C8B-B14F-4D97-AF65-F5344CB8AC3E}">
        <p14:creationId xmlns:p14="http://schemas.microsoft.com/office/powerpoint/2010/main" val="30193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84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770188" y="3073400"/>
            <a:ext cx="7924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vi-VN" altLang="en-US" sz="4000" b="1">
                <a:solidFill>
                  <a:schemeClr val="accent2"/>
                </a:solidFill>
                <a:latin typeface="Times New Roman" panose="02020603050405020304" pitchFamily="18" charset="0"/>
                <a:cs typeface="Times New Roman" panose="02020603050405020304" pitchFamily="18" charset="0"/>
              </a:rPr>
              <a:t>HOẠT ĐỘNG 2:</a:t>
            </a:r>
          </a:p>
          <a:p>
            <a:pPr algn="ctr"/>
            <a:r>
              <a:rPr lang="en-US" altLang="en-US" sz="4000" b="1" smtClean="0">
                <a:solidFill>
                  <a:srgbClr val="00B050"/>
                </a:solidFill>
                <a:latin typeface="Times New Roman" panose="02020603050405020304" pitchFamily="18" charset="0"/>
                <a:cs typeface="Times New Roman" panose="02020603050405020304" pitchFamily="18" charset="0"/>
              </a:rPr>
              <a:t>TẬP THỂ HIỆN CẢM XÚC</a:t>
            </a:r>
            <a:endParaRPr lang="en-US" altLang="en-US" sz="40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926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fade">
                                      <p:cBhvr>
                                        <p:cTn id="14" dur="1000"/>
                                        <p:tgtEl>
                                          <p:spTgt spid="13316"/>
                                        </p:tgtEl>
                                      </p:cBhvr>
                                    </p:animEffect>
                                    <p:anim calcmode="lin" valueType="num">
                                      <p:cBhvr>
                                        <p:cTn id="15" dur="1000" fill="hold"/>
                                        <p:tgtEl>
                                          <p:spTgt spid="13316"/>
                                        </p:tgtEl>
                                        <p:attrNameLst>
                                          <p:attrName>ppt_x</p:attrName>
                                        </p:attrNameLst>
                                      </p:cBhvr>
                                      <p:tavLst>
                                        <p:tav tm="0">
                                          <p:val>
                                            <p:strVal val="#ppt_x"/>
                                          </p:val>
                                        </p:tav>
                                        <p:tav tm="100000">
                                          <p:val>
                                            <p:strVal val="#ppt_x"/>
                                          </p:val>
                                        </p:tav>
                                      </p:tavLst>
                                    </p:anim>
                                    <p:anim calcmode="lin" valueType="num">
                                      <p:cBhvr>
                                        <p:cTn id="16"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09D89-037E-4575-A9F6-F5EB1DBDA693}"/>
              </a:ext>
            </a:extLst>
          </p:cNvPr>
          <p:cNvPicPr>
            <a:picLocks noChangeAspect="1"/>
          </p:cNvPicPr>
          <p:nvPr/>
        </p:nvPicPr>
        <p:blipFill rotWithShape="1">
          <a:blip r:embed="rId2">
            <a:extLst>
              <a:ext uri="{28A0092B-C50C-407E-A947-70E740481C1C}">
                <a14:useLocalDpi xmlns:a14="http://schemas.microsoft.com/office/drawing/2010/main" val="0"/>
              </a:ext>
            </a:extLst>
          </a:blip>
          <a:srcRect l="6804" t="5929" r="13516" b="71173"/>
          <a:stretch/>
        </p:blipFill>
        <p:spPr>
          <a:xfrm>
            <a:off x="431074" y="248194"/>
            <a:ext cx="10594447" cy="6361612"/>
          </a:xfrm>
          <a:prstGeom prst="rect">
            <a:avLst/>
          </a:prstGeom>
        </p:spPr>
      </p:pic>
    </p:spTree>
    <p:extLst>
      <p:ext uri="{BB962C8B-B14F-4D97-AF65-F5344CB8AC3E}">
        <p14:creationId xmlns:p14="http://schemas.microsoft.com/office/powerpoint/2010/main" val="715486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E151BDD-D3B6-4E6D-A3E4-EBAE3459750E}"/>
</file>

<file path=customXml/itemProps2.xml><?xml version="1.0" encoding="utf-8"?>
<ds:datastoreItem xmlns:ds="http://schemas.openxmlformats.org/officeDocument/2006/customXml" ds:itemID="{8FBD0DD4-C64D-450F-A114-F697225F0FC7}"/>
</file>

<file path=customXml/itemProps3.xml><?xml version="1.0" encoding="utf-8"?>
<ds:datastoreItem xmlns:ds="http://schemas.openxmlformats.org/officeDocument/2006/customXml" ds:itemID="{AB0CF82F-CD97-463D-ACA1-215116A121CC}"/>
</file>

<file path=docProps/app.xml><?xml version="1.0" encoding="utf-8"?>
<Properties xmlns="http://schemas.openxmlformats.org/officeDocument/2006/extended-properties" xmlns:vt="http://schemas.openxmlformats.org/officeDocument/2006/docPropsVTypes">
  <TotalTime>282</TotalTime>
  <Words>156</Words>
  <Application>Microsoft Office PowerPoint</Application>
  <PresentationFormat>Widescreen</PresentationFormat>
  <Paragraphs>30</Paragraphs>
  <Slides>12</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微软雅黑</vt:lpstr>
      <vt:lpstr>Arial</vt:lpstr>
      <vt:lpstr>Calibri</vt:lpstr>
      <vt:lpstr>Calibri Light</vt:lpstr>
      <vt:lpstr>等线</vt:lpstr>
      <vt:lpstr>Roboto Slab</vt:lpstr>
      <vt:lpstr>Segoe UI Black</vt:lpstr>
      <vt:lpstr>Times New Roman</vt:lpstr>
      <vt:lpstr>方正卡通简体</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2021-09-24T04:41:48Z</dcterms:created>
  <dcterms:modified xsi:type="dcterms:W3CDTF">2021-10-09T17:50:33Z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