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4" r:id="rId4"/>
    <p:sldId id="2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  <p14:sldId id="289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DE0F719-9E98-4E88-91C7-EDD4853B0F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35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A864BEC1-9228-440F-A4CC-80AB391034CD}"/>
              </a:ext>
            </a:extLst>
          </p:cNvPr>
          <p:cNvSpPr/>
          <p:nvPr userDrawn="1"/>
        </p:nvSpPr>
        <p:spPr>
          <a:xfrm>
            <a:off x="180976" y="166687"/>
            <a:ext cx="11863387" cy="6524626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799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009F21D5-B178-4A9F-A075-C5B5EB7C5B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0" y="5264149"/>
            <a:ext cx="1589088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4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</a:t>
            </a:r>
            <a:r>
              <a:rPr lang="en-GB" altLang="zh-CN" sz="5333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</a:t>
            </a:r>
          </a:p>
          <a:p>
            <a:pPr algn="ctr"/>
            <a:r>
              <a:rPr lang="en-US" altLang="zh-CN" sz="5333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5333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533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333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2)</a:t>
            </a:r>
            <a:endParaRPr lang="vi-VN" altLang="zh-CN" sz="5333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0FE2F7-2C4A-4A1C-B7CF-30446601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5" y="240289"/>
            <a:ext cx="3555262" cy="158717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9C201D4-3A6C-A14D-9552-7B853B932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/>
          <a:stretch/>
        </p:blipFill>
        <p:spPr>
          <a:xfrm>
            <a:off x="6116797" y="240289"/>
            <a:ext cx="5787224" cy="366771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0AEBAA2-16C9-0E49-86DF-E8896EBC3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9" y="2194223"/>
            <a:ext cx="5787224" cy="42684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B65D94F-7484-FD46-987C-DAD9524D374F}"/>
              </a:ext>
            </a:extLst>
          </p:cNvPr>
          <p:cNvGrpSpPr/>
          <p:nvPr/>
        </p:nvGrpSpPr>
        <p:grpSpPr>
          <a:xfrm>
            <a:off x="4916425" y="1896668"/>
            <a:ext cx="3952320" cy="492272"/>
            <a:chOff x="3566160" y="1461473"/>
            <a:chExt cx="2965269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EC773B-B89C-7947-8530-2E1395C1BE34}"/>
                </a:ext>
              </a:extLst>
            </p:cNvPr>
            <p:cNvSpPr txBox="1"/>
            <p:nvPr/>
          </p:nvSpPr>
          <p:spPr>
            <a:xfrm>
              <a:off x="3918857" y="1461473"/>
              <a:ext cx="2612572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399" dirty="0">
                  <a:latin typeface="Questrial" pitchFamily="2" charset="77"/>
                </a:rPr>
                <a:t> gồm              </a:t>
              </a:r>
              <a:r>
                <a:rPr lang="en-US" sz="2399" dirty="0" err="1">
                  <a:latin typeface="Questrial" pitchFamily="2" charset="77"/>
                </a:rPr>
                <a:t>và</a:t>
              </a:r>
              <a:r>
                <a:rPr lang="en-VN" sz="2399" dirty="0">
                  <a:latin typeface="Questrial" pitchFamily="2" charset="77"/>
                </a:rPr>
                <a:t>         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B401CB6-0F3C-5745-ACDE-2A083E90E8C7}"/>
                </a:ext>
              </a:extLst>
            </p:cNvPr>
            <p:cNvSpPr/>
            <p:nvPr/>
          </p:nvSpPr>
          <p:spPr>
            <a:xfrm>
              <a:off x="3566160" y="1478108"/>
              <a:ext cx="352697" cy="352697"/>
            </a:xfrm>
            <a:prstGeom prst="roundRect">
              <a:avLst/>
            </a:prstGeom>
            <a:solidFill>
              <a:srgbClr val="F8B9C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3199" dirty="0">
                  <a:latin typeface="Questrial" pitchFamily="2" charset="77"/>
                </a:rPr>
                <a:t>5 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CE7C9739-97A2-7541-A306-81D9D411339D}"/>
                </a:ext>
              </a:extLst>
            </p:cNvPr>
            <p:cNvSpPr/>
            <p:nvPr/>
          </p:nvSpPr>
          <p:spPr>
            <a:xfrm>
              <a:off x="4717713" y="1478108"/>
              <a:ext cx="352697" cy="344379"/>
            </a:xfrm>
            <a:prstGeom prst="roundRect">
              <a:avLst/>
            </a:prstGeom>
            <a:solidFill>
              <a:srgbClr val="F8B9C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3199" dirty="0">
                  <a:latin typeface="Questrial" pitchFamily="2" charset="77"/>
                </a:rPr>
                <a:t>1 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70E8BB04-A5CB-594D-9C89-C1AA1894C75F}"/>
                </a:ext>
              </a:extLst>
            </p:cNvPr>
            <p:cNvSpPr/>
            <p:nvPr/>
          </p:nvSpPr>
          <p:spPr>
            <a:xfrm>
              <a:off x="5624571" y="1461473"/>
              <a:ext cx="352697" cy="352697"/>
            </a:xfrm>
            <a:prstGeom prst="roundRect">
              <a:avLst/>
            </a:prstGeom>
            <a:solidFill>
              <a:srgbClr val="F8B9C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3199" dirty="0">
                  <a:latin typeface="Questrial" pitchFamily="2" charset="77"/>
                </a:rPr>
                <a:t>4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A90362-1BFB-7C4A-9F58-FB04B0F64E3D}"/>
              </a:ext>
            </a:extLst>
          </p:cNvPr>
          <p:cNvGrpSpPr/>
          <p:nvPr/>
        </p:nvGrpSpPr>
        <p:grpSpPr>
          <a:xfrm>
            <a:off x="4916425" y="2686496"/>
            <a:ext cx="3952320" cy="492272"/>
            <a:chOff x="3566160" y="1461473"/>
            <a:chExt cx="2965269" cy="3693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573DC01-A9A0-0246-8A21-8DE67F86895B}"/>
                </a:ext>
              </a:extLst>
            </p:cNvPr>
            <p:cNvSpPr txBox="1"/>
            <p:nvPr/>
          </p:nvSpPr>
          <p:spPr>
            <a:xfrm>
              <a:off x="3918857" y="1461473"/>
              <a:ext cx="2612572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399" dirty="0">
                  <a:latin typeface="Questrial" pitchFamily="2" charset="77"/>
                </a:rPr>
                <a:t> gồm              </a:t>
              </a:r>
              <a:r>
                <a:rPr lang="en-US" sz="2399" dirty="0" err="1">
                  <a:latin typeface="Questrial" pitchFamily="2" charset="77"/>
                </a:rPr>
                <a:t>và</a:t>
              </a:r>
              <a:r>
                <a:rPr lang="en-VN" sz="2399" dirty="0">
                  <a:latin typeface="Questrial" pitchFamily="2" charset="77"/>
                </a:rPr>
                <a:t>         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B626FD1-E924-9944-AC87-92E5DA3539DA}"/>
                </a:ext>
              </a:extLst>
            </p:cNvPr>
            <p:cNvSpPr/>
            <p:nvPr/>
          </p:nvSpPr>
          <p:spPr>
            <a:xfrm>
              <a:off x="3566160" y="1478108"/>
              <a:ext cx="352697" cy="352697"/>
            </a:xfrm>
            <a:prstGeom prst="roundRect">
              <a:avLst/>
            </a:prstGeom>
            <a:solidFill>
              <a:srgbClr val="F8B9C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3199" dirty="0">
                  <a:latin typeface="Questrial" pitchFamily="2" charset="77"/>
                </a:rPr>
                <a:t>5 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2D29444-DA1E-F642-A8BA-47762CDACAE8}"/>
                </a:ext>
              </a:extLst>
            </p:cNvPr>
            <p:cNvSpPr/>
            <p:nvPr/>
          </p:nvSpPr>
          <p:spPr>
            <a:xfrm>
              <a:off x="4717713" y="1478108"/>
              <a:ext cx="352697" cy="344379"/>
            </a:xfrm>
            <a:prstGeom prst="roundRect">
              <a:avLst/>
            </a:prstGeom>
            <a:solidFill>
              <a:srgbClr val="F8B9C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3199" dirty="0">
                  <a:latin typeface="Questrial" pitchFamily="2" charset="77"/>
                </a:rPr>
                <a:t>4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669C7F4-A47B-A44A-8545-4EBEC74EDCCB}"/>
                </a:ext>
              </a:extLst>
            </p:cNvPr>
            <p:cNvSpPr/>
            <p:nvPr/>
          </p:nvSpPr>
          <p:spPr>
            <a:xfrm>
              <a:off x="5624571" y="1461473"/>
              <a:ext cx="352697" cy="352697"/>
            </a:xfrm>
            <a:prstGeom prst="roundRect">
              <a:avLst/>
            </a:prstGeom>
            <a:solidFill>
              <a:srgbClr val="F8B9C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3199" dirty="0">
                  <a:latin typeface="Questrial" pitchFamily="2" charset="77"/>
                </a:rPr>
                <a:t>1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E903CAE-BB4A-9146-9090-F436995A306B}"/>
              </a:ext>
            </a:extLst>
          </p:cNvPr>
          <p:cNvGrpSpPr/>
          <p:nvPr/>
        </p:nvGrpSpPr>
        <p:grpSpPr>
          <a:xfrm>
            <a:off x="6683235" y="5543951"/>
            <a:ext cx="3952320" cy="492272"/>
            <a:chOff x="3566160" y="1461473"/>
            <a:chExt cx="2965269" cy="36933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99731E2-9DEC-BE48-8DB3-75F0F0BEB793}"/>
                </a:ext>
              </a:extLst>
            </p:cNvPr>
            <p:cNvSpPr txBox="1"/>
            <p:nvPr/>
          </p:nvSpPr>
          <p:spPr>
            <a:xfrm>
              <a:off x="3918857" y="1461473"/>
              <a:ext cx="2612572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399" dirty="0">
                  <a:latin typeface="Questrial" pitchFamily="2" charset="77"/>
                </a:rPr>
                <a:t> gồm              </a:t>
              </a:r>
              <a:r>
                <a:rPr lang="en-US" sz="2399" dirty="0" err="1">
                  <a:latin typeface="Questrial" pitchFamily="2" charset="77"/>
                </a:rPr>
                <a:t>và</a:t>
              </a:r>
              <a:r>
                <a:rPr lang="en-VN" sz="2399" dirty="0">
                  <a:latin typeface="Questrial" pitchFamily="2" charset="77"/>
                </a:rPr>
                <a:t>         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8C04D85-B486-0042-9FF7-1B3EBBAA701A}"/>
                </a:ext>
              </a:extLst>
            </p:cNvPr>
            <p:cNvSpPr/>
            <p:nvPr/>
          </p:nvSpPr>
          <p:spPr>
            <a:xfrm>
              <a:off x="3566160" y="1478108"/>
              <a:ext cx="352697" cy="35269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3199" dirty="0">
                  <a:latin typeface="Questrial" pitchFamily="2" charset="77"/>
                </a:rPr>
                <a:t>5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07DA47A-B1AA-BC40-808D-43F86D765684}"/>
                </a:ext>
              </a:extLst>
            </p:cNvPr>
            <p:cNvSpPr/>
            <p:nvPr/>
          </p:nvSpPr>
          <p:spPr>
            <a:xfrm>
              <a:off x="4717713" y="1478108"/>
              <a:ext cx="352697" cy="34437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3199" dirty="0">
                  <a:latin typeface="Questrial" pitchFamily="2" charset="77"/>
                </a:rPr>
                <a:t>3 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91A4845E-9D5C-A848-8209-35D94A3A8239}"/>
                </a:ext>
              </a:extLst>
            </p:cNvPr>
            <p:cNvSpPr/>
            <p:nvPr/>
          </p:nvSpPr>
          <p:spPr>
            <a:xfrm>
              <a:off x="5624571" y="1461473"/>
              <a:ext cx="352697" cy="35269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3199" dirty="0">
                  <a:latin typeface="Questrial" pitchFamily="2" charset="77"/>
                </a:rPr>
                <a:t>2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8B9A64-6A71-B74B-B119-4261BC12F1D2}"/>
              </a:ext>
            </a:extLst>
          </p:cNvPr>
          <p:cNvGrpSpPr/>
          <p:nvPr/>
        </p:nvGrpSpPr>
        <p:grpSpPr>
          <a:xfrm>
            <a:off x="6654425" y="4774259"/>
            <a:ext cx="3952320" cy="492272"/>
            <a:chOff x="3566160" y="1461473"/>
            <a:chExt cx="2965269" cy="36933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A3B934-8CB9-DD4E-B0C3-E16BADDB7A2D}"/>
                </a:ext>
              </a:extLst>
            </p:cNvPr>
            <p:cNvSpPr txBox="1"/>
            <p:nvPr/>
          </p:nvSpPr>
          <p:spPr>
            <a:xfrm>
              <a:off x="3918857" y="1461473"/>
              <a:ext cx="2612572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399" dirty="0">
                  <a:latin typeface="Questrial" pitchFamily="2" charset="77"/>
                </a:rPr>
                <a:t> gồm              </a:t>
              </a:r>
              <a:r>
                <a:rPr lang="en-US" sz="2399" dirty="0" err="1">
                  <a:latin typeface="Questrial" pitchFamily="2" charset="77"/>
                </a:rPr>
                <a:t>và</a:t>
              </a:r>
              <a:r>
                <a:rPr lang="en-VN" sz="2399" dirty="0">
                  <a:latin typeface="Questrial" pitchFamily="2" charset="77"/>
                </a:rPr>
                <a:t>         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C7CAFAF7-6C28-534E-B7BC-7969D65B35EC}"/>
                </a:ext>
              </a:extLst>
            </p:cNvPr>
            <p:cNvSpPr/>
            <p:nvPr/>
          </p:nvSpPr>
          <p:spPr>
            <a:xfrm>
              <a:off x="3566160" y="1478108"/>
              <a:ext cx="352697" cy="35269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3199" dirty="0">
                  <a:latin typeface="Questrial" pitchFamily="2" charset="77"/>
                </a:rPr>
                <a:t>5 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2FFFE776-F5C2-A345-8C59-0BBC7280D245}"/>
                </a:ext>
              </a:extLst>
            </p:cNvPr>
            <p:cNvSpPr/>
            <p:nvPr/>
          </p:nvSpPr>
          <p:spPr>
            <a:xfrm>
              <a:off x="4717713" y="1478108"/>
              <a:ext cx="352697" cy="34437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3199" dirty="0">
                  <a:latin typeface="Questrial" pitchFamily="2" charset="77"/>
                </a:rPr>
                <a:t>2 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467C78E2-E6C4-1148-B090-2EB9F439295D}"/>
                </a:ext>
              </a:extLst>
            </p:cNvPr>
            <p:cNvSpPr/>
            <p:nvPr/>
          </p:nvSpPr>
          <p:spPr>
            <a:xfrm>
              <a:off x="5624571" y="1461473"/>
              <a:ext cx="352697" cy="35269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3199" dirty="0">
                  <a:latin typeface="Questrial" pitchFamily="2" charset="77"/>
                </a:rPr>
                <a:t>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50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25D96C5-F153-422F-A36C-A2396C949952}"/>
</file>

<file path=customXml/itemProps2.xml><?xml version="1.0" encoding="utf-8"?>
<ds:datastoreItem xmlns:ds="http://schemas.openxmlformats.org/officeDocument/2006/customXml" ds:itemID="{42BA22FA-10E9-49EF-9A87-35B78636F659}"/>
</file>

<file path=customXml/itemProps3.xml><?xml version="1.0" encoding="utf-8"?>
<ds:datastoreItem xmlns:ds="http://schemas.openxmlformats.org/officeDocument/2006/customXml" ds:itemID="{2CB94F69-FF7F-43EC-BB14-4F877AACEED8}"/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77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等线</vt:lpstr>
      <vt:lpstr>Questrial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Admin</cp:lastModifiedBy>
  <cp:revision>127</cp:revision>
  <dcterms:created xsi:type="dcterms:W3CDTF">2020-08-20T03:35:56Z</dcterms:created>
  <dcterms:modified xsi:type="dcterms:W3CDTF">2022-09-02T09:33:05Z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