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62940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105C272-453C-4855-91A7-AC518E8FB77C}"/>
</file>

<file path=customXml/itemProps2.xml><?xml version="1.0" encoding="utf-8"?>
<ds:datastoreItem xmlns:ds="http://schemas.openxmlformats.org/officeDocument/2006/customXml" ds:itemID="{81C2AAB6-CE76-48DB-B241-C83D7D248E41}"/>
</file>

<file path=customXml/itemProps3.xml><?xml version="1.0" encoding="utf-8"?>
<ds:datastoreItem xmlns:ds="http://schemas.openxmlformats.org/officeDocument/2006/customXml" ds:itemID="{71E1C41D-3C56-46EC-ACE4-E8C9751593D5}"/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62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Admin</cp:lastModifiedBy>
  <cp:revision>126</cp:revision>
  <dcterms:created xsi:type="dcterms:W3CDTF">2020-08-20T03:35:56Z</dcterms:created>
  <dcterms:modified xsi:type="dcterms:W3CDTF">2022-09-02T09:33:49Z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