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70" r:id="rId3"/>
    <p:sldId id="272" r:id="rId4"/>
    <p:sldId id="265" r:id="rId5"/>
    <p:sldId id="268" r:id="rId6"/>
    <p:sldId id="269" r:id="rId7"/>
    <p:sldId id="273" r:id="rId8"/>
    <p:sldId id="271" r:id="rId9"/>
  </p:sldIdLst>
  <p:sldSz cx="12192000" cy="6858000"/>
  <p:notesSz cx="6858000" cy="9144000"/>
  <p:embeddedFontLst>
    <p:embeddedFont>
      <p:font typeface=".VnAvant" panose="020B7200000000000000" pitchFamily="34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C01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2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8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29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66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6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28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78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29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1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6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57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74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00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84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34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97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77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26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71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6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48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47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80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29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66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72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8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53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95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8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69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4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3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8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1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8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9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8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4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88" r:id="rId3"/>
    <p:sldLayoutId id="2147483687" r:id="rId4"/>
    <p:sldLayoutId id="2147483681" r:id="rId5"/>
    <p:sldLayoutId id="2147483678" r:id="rId6"/>
    <p:sldLayoutId id="2147483674" r:id="rId7"/>
    <p:sldLayoutId id="2147483673" r:id="rId8"/>
    <p:sldLayoutId id="2147483666" r:id="rId9"/>
    <p:sldLayoutId id="2147483665" r:id="rId10"/>
    <p:sldLayoutId id="2147483660" r:id="rId11"/>
    <p:sldLayoutId id="2147483650" r:id="rId12"/>
    <p:sldLayoutId id="2147483694" r:id="rId13"/>
    <p:sldLayoutId id="2147483693" r:id="rId14"/>
    <p:sldLayoutId id="2147483692" r:id="rId15"/>
    <p:sldLayoutId id="2147483691" r:id="rId16"/>
    <p:sldLayoutId id="2147483690" r:id="rId17"/>
    <p:sldLayoutId id="2147483686" r:id="rId18"/>
    <p:sldLayoutId id="2147483685" r:id="rId19"/>
    <p:sldLayoutId id="2147483684" r:id="rId20"/>
    <p:sldLayoutId id="2147483683" r:id="rId21"/>
    <p:sldLayoutId id="2147483682" r:id="rId22"/>
    <p:sldLayoutId id="2147483680" r:id="rId23"/>
    <p:sldLayoutId id="2147483679" r:id="rId24"/>
    <p:sldLayoutId id="2147483677" r:id="rId25"/>
    <p:sldLayoutId id="2147483676" r:id="rId26"/>
    <p:sldLayoutId id="2147483675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4" r:id="rId34"/>
    <p:sldLayoutId id="2147483663" r:id="rId35"/>
    <p:sldLayoutId id="2147483662" r:id="rId36"/>
    <p:sldLayoutId id="2147483661" r:id="rId37"/>
    <p:sldLayoutId id="2147483651" r:id="rId38"/>
    <p:sldLayoutId id="2147483652" r:id="rId39"/>
    <p:sldLayoutId id="2147483653" r:id="rId40"/>
    <p:sldLayoutId id="2147483654" r:id="rId41"/>
    <p:sldLayoutId id="2147483655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79193-A658-4EAA-897F-67E8F3839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074" y="1239929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To¸n</a:t>
            </a:r>
            <a:br>
              <a:rPr lang="en-US" sz="4800">
                <a:latin typeface=".VnAvant" panose="020B7200000000000000" pitchFamily="34" charset="0"/>
              </a:rPr>
            </a:br>
            <a:r>
              <a:rPr lang="en-US" sz="4800">
                <a:solidFill>
                  <a:srgbClr val="0070C0"/>
                </a:solidFill>
                <a:latin typeface=".VnAvant" panose="020B7200000000000000" pitchFamily="34" charset="0"/>
              </a:rPr>
              <a:t>So s¸nh sè </a:t>
            </a:r>
            <a:r>
              <a:rPr lang="en-US" sz="4800" dirty="0">
                <a:solidFill>
                  <a:srgbClr val="0070C0"/>
                </a:solidFill>
                <a:latin typeface=".VnAvant" panose="020B7200000000000000" pitchFamily="34" charset="0"/>
              </a:rPr>
              <a:t>(</a:t>
            </a:r>
            <a:r>
              <a:rPr lang="en-US" sz="4800" err="1">
                <a:solidFill>
                  <a:srgbClr val="0070C0"/>
                </a:solidFill>
                <a:latin typeface=".VnAvant" panose="020B7200000000000000" pitchFamily="34" charset="0"/>
              </a:rPr>
              <a:t>TiÕt</a:t>
            </a:r>
            <a:r>
              <a:rPr lang="en-US" sz="4800">
                <a:solidFill>
                  <a:srgbClr val="0070C0"/>
                </a:solidFill>
                <a:latin typeface=".VnAvant" panose="020B7200000000000000" pitchFamily="34" charset="0"/>
              </a:rPr>
              <a:t> 4)</a:t>
            </a:r>
            <a:endParaRPr lang="en-US" sz="48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8301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016857-58CD-40A8-A3C8-541D39A3AB29}"/>
              </a:ext>
            </a:extLst>
          </p:cNvPr>
          <p:cNvSpPr txBox="1"/>
          <p:nvPr/>
        </p:nvSpPr>
        <p:spPr>
          <a:xfrm>
            <a:off x="1276350" y="2921168"/>
            <a:ext cx="4778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3270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#babyshark Most Viewed Video - Animal Songs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54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939" y="596785"/>
            <a:ext cx="3334633" cy="262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Oval 17"/>
          <p:cNvSpPr/>
          <p:nvPr/>
        </p:nvSpPr>
        <p:spPr>
          <a:xfrm>
            <a:off x="8928214" y="2172484"/>
            <a:ext cx="657870" cy="69447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248" y="0"/>
            <a:ext cx="2860766" cy="128174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4393AEE-5A92-47AE-BB1F-0C441B47DC8D}"/>
              </a:ext>
            </a:extLst>
          </p:cNvPr>
          <p:cNvSpPr/>
          <p:nvPr/>
        </p:nvSpPr>
        <p:spPr>
          <a:xfrm>
            <a:off x="408759" y="1500082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393DF-B54A-4AC1-B5DC-9583090DE5A5}"/>
              </a:ext>
            </a:extLst>
          </p:cNvPr>
          <p:cNvSpPr txBox="1"/>
          <p:nvPr/>
        </p:nvSpPr>
        <p:spPr>
          <a:xfrm>
            <a:off x="1035559" y="1500082"/>
            <a:ext cx="141897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 , &lt;, = 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86235" y="157667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30" y="596784"/>
            <a:ext cx="3457849" cy="262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82" y="3520456"/>
            <a:ext cx="3379697" cy="2793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939" y="3535889"/>
            <a:ext cx="3317968" cy="2777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9021861" y="2172484"/>
            <a:ext cx="47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5" name="Oval 24"/>
          <p:cNvSpPr/>
          <p:nvPr/>
        </p:nvSpPr>
        <p:spPr>
          <a:xfrm>
            <a:off x="4521667" y="5015837"/>
            <a:ext cx="657870" cy="69447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615314" y="5015837"/>
            <a:ext cx="47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9" name="Oval 28"/>
          <p:cNvSpPr/>
          <p:nvPr/>
        </p:nvSpPr>
        <p:spPr>
          <a:xfrm>
            <a:off x="8989173" y="5159528"/>
            <a:ext cx="657870" cy="69447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082820" y="5159528"/>
            <a:ext cx="47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7876494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  <p:bldP spid="25" grpId="0" animBg="1"/>
      <p:bldP spid="27" grpId="0"/>
      <p:bldP spid="29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393DF-B54A-4AC1-B5DC-9583090DE5A5}"/>
              </a:ext>
            </a:extLst>
          </p:cNvPr>
          <p:cNvSpPr txBox="1"/>
          <p:nvPr/>
        </p:nvSpPr>
        <p:spPr>
          <a:xfrm>
            <a:off x="1235788" y="1710177"/>
            <a:ext cx="723275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78" y="1361133"/>
            <a:ext cx="8859315" cy="519642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54691" y="1648112"/>
            <a:ext cx="755593" cy="8422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7254" y="1715279"/>
            <a:ext cx="723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Oval 12"/>
          <p:cNvSpPr/>
          <p:nvPr/>
        </p:nvSpPr>
        <p:spPr>
          <a:xfrm>
            <a:off x="9834034" y="1761323"/>
            <a:ext cx="755593" cy="8422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66597" y="1828490"/>
            <a:ext cx="723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5" name="Oval 14"/>
          <p:cNvSpPr/>
          <p:nvPr/>
        </p:nvSpPr>
        <p:spPr>
          <a:xfrm>
            <a:off x="2401251" y="2832480"/>
            <a:ext cx="755593" cy="8422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3814" y="2899647"/>
            <a:ext cx="723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7" name="Oval 16"/>
          <p:cNvSpPr/>
          <p:nvPr/>
        </p:nvSpPr>
        <p:spPr>
          <a:xfrm>
            <a:off x="10330422" y="3145988"/>
            <a:ext cx="755593" cy="8422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2985" y="3213155"/>
            <a:ext cx="723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0640840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647" y="1978597"/>
            <a:ext cx="12662647" cy="3655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393DF-B54A-4AC1-B5DC-9583090DE5A5}"/>
              </a:ext>
            </a:extLst>
          </p:cNvPr>
          <p:cNvSpPr txBox="1"/>
          <p:nvPr/>
        </p:nvSpPr>
        <p:spPr>
          <a:xfrm>
            <a:off x="1235788" y="1710177"/>
            <a:ext cx="54136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39738" y="3512747"/>
            <a:ext cx="755593" cy="8422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26" y="1312406"/>
            <a:ext cx="8950951" cy="3657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6" y="94915"/>
            <a:ext cx="2393703" cy="107247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007A5D1-8FD1-4804-9994-BA54C1FF2D2E}"/>
              </a:ext>
            </a:extLst>
          </p:cNvPr>
          <p:cNvSpPr/>
          <p:nvPr/>
        </p:nvSpPr>
        <p:spPr>
          <a:xfrm>
            <a:off x="901306" y="1217106"/>
            <a:ext cx="504620" cy="4885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3393DF-B54A-4AC1-B5DC-9583090DE5A5}"/>
              </a:ext>
            </a:extLst>
          </p:cNvPr>
          <p:cNvSpPr txBox="1"/>
          <p:nvPr/>
        </p:nvSpPr>
        <p:spPr>
          <a:xfrm>
            <a:off x="1615768" y="1228704"/>
            <a:ext cx="83159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26" y="4692045"/>
            <a:ext cx="7489408" cy="18871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20471" y="5053901"/>
            <a:ext cx="510988" cy="472198"/>
          </a:xfrm>
          <a:prstGeom prst="rect">
            <a:avLst/>
          </a:prstGeom>
          <a:solidFill>
            <a:schemeClr val="bg1"/>
          </a:solidFill>
          <a:ln w="28575">
            <a:solidFill>
              <a:srgbClr val="FEC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5854" y="5053901"/>
            <a:ext cx="510988" cy="472198"/>
          </a:xfrm>
          <a:prstGeom prst="rect">
            <a:avLst/>
          </a:prstGeom>
          <a:solidFill>
            <a:schemeClr val="bg1"/>
          </a:solidFill>
          <a:ln w="28575">
            <a:solidFill>
              <a:srgbClr val="FEC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95248" y="5013391"/>
            <a:ext cx="510988" cy="472198"/>
          </a:xfrm>
          <a:prstGeom prst="rect">
            <a:avLst/>
          </a:prstGeom>
          <a:solidFill>
            <a:schemeClr val="bg1"/>
          </a:solidFill>
          <a:ln w="28575">
            <a:solidFill>
              <a:srgbClr val="FEC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14130" y="5031392"/>
            <a:ext cx="510988" cy="472198"/>
          </a:xfrm>
          <a:prstGeom prst="rect">
            <a:avLst/>
          </a:prstGeom>
          <a:solidFill>
            <a:schemeClr val="bg1"/>
          </a:solidFill>
          <a:ln w="28575">
            <a:solidFill>
              <a:srgbClr val="FEC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29436" y="5694548"/>
            <a:ext cx="510988" cy="472198"/>
          </a:xfrm>
          <a:prstGeom prst="rect">
            <a:avLst/>
          </a:prstGeom>
          <a:solidFill>
            <a:schemeClr val="bg1"/>
          </a:solidFill>
          <a:ln w="28575">
            <a:solidFill>
              <a:srgbClr val="FEC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63934" y="5694548"/>
            <a:ext cx="510988" cy="472198"/>
          </a:xfrm>
          <a:prstGeom prst="rect">
            <a:avLst/>
          </a:prstGeom>
          <a:solidFill>
            <a:schemeClr val="bg1"/>
          </a:solidFill>
          <a:ln w="28575">
            <a:solidFill>
              <a:srgbClr val="FEC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05746" y="5694548"/>
            <a:ext cx="510988" cy="472198"/>
          </a:xfrm>
          <a:prstGeom prst="rect">
            <a:avLst/>
          </a:prstGeom>
          <a:solidFill>
            <a:schemeClr val="bg1"/>
          </a:solidFill>
          <a:ln w="28575">
            <a:solidFill>
              <a:srgbClr val="FEC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15664" y="5694548"/>
            <a:ext cx="510988" cy="472198"/>
          </a:xfrm>
          <a:prstGeom prst="rect">
            <a:avLst/>
          </a:prstGeom>
          <a:solidFill>
            <a:schemeClr val="bg1"/>
          </a:solidFill>
          <a:ln w="28575">
            <a:solidFill>
              <a:srgbClr val="FECC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617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1D9D6-B2E0-4645-84D0-0897E5DD1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8725" y="-658812"/>
            <a:ext cx="9144000" cy="23876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2FA9A3-0005-401A-882E-0CDA0BC76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92338"/>
            <a:ext cx="9144000" cy="1655762"/>
          </a:xfrm>
        </p:spPr>
        <p:txBody>
          <a:bodyPr>
            <a:normAutofit lnSpcReduction="10000"/>
          </a:bodyPr>
          <a:lstStyle/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Mấy và mấy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92917"/>
      </p:ext>
    </p:extLst>
  </p:cSld>
  <p:clrMapOvr>
    <a:masterClrMapping/>
  </p:clrMapOvr>
  <p:transition spd="slow">
    <p:wheel spokes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86989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273BC8B-D5FD-482F-A582-FC9EACFC80FD}"/>
</file>

<file path=customXml/itemProps2.xml><?xml version="1.0" encoding="utf-8"?>
<ds:datastoreItem xmlns:ds="http://schemas.openxmlformats.org/officeDocument/2006/customXml" ds:itemID="{E01D1E5A-1490-4E96-BA7D-28B3BEDEDCE7}"/>
</file>

<file path=customXml/itemProps3.xml><?xml version="1.0" encoding="utf-8"?>
<ds:datastoreItem xmlns:ds="http://schemas.openxmlformats.org/officeDocument/2006/customXml" ds:itemID="{BCC21D2A-E19B-4D03-8F1D-BDC8852DADDF}"/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73</Words>
  <Application>Microsoft Office PowerPoint</Application>
  <PresentationFormat>Widescreen</PresentationFormat>
  <Paragraphs>29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.VnAvant</vt:lpstr>
      <vt:lpstr>Arial</vt:lpstr>
      <vt:lpstr>Times New Roman</vt:lpstr>
      <vt:lpstr>Calibri</vt:lpstr>
      <vt:lpstr>Calibri Light</vt:lpstr>
      <vt:lpstr>Office Theme</vt:lpstr>
      <vt:lpstr>To¸n So s¸nh sè (TiÕt 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Nguyễn Thị Huyền Trang</cp:lastModifiedBy>
  <cp:revision>35</cp:revision>
  <dcterms:created xsi:type="dcterms:W3CDTF">2018-05-01T14:03:50Z</dcterms:created>
  <dcterms:modified xsi:type="dcterms:W3CDTF">2021-10-11T15:50:59Z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