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93" r:id="rId2"/>
    <p:sldId id="257" r:id="rId3"/>
    <p:sldId id="256" r:id="rId4"/>
    <p:sldId id="275" r:id="rId5"/>
    <p:sldId id="276" r:id="rId6"/>
    <p:sldId id="280" r:id="rId7"/>
    <p:sldId id="278" r:id="rId8"/>
    <p:sldId id="279" r:id="rId9"/>
    <p:sldId id="290" r:id="rId10"/>
    <p:sldId id="259" r:id="rId11"/>
    <p:sldId id="267" r:id="rId12"/>
    <p:sldId id="282" r:id="rId13"/>
    <p:sldId id="281" r:id="rId14"/>
    <p:sldId id="263" r:id="rId15"/>
    <p:sldId id="272" r:id="rId16"/>
    <p:sldId id="283" r:id="rId17"/>
    <p:sldId id="284" r:id="rId18"/>
    <p:sldId id="288" r:id="rId19"/>
    <p:sldId id="285" r:id="rId20"/>
    <p:sldId id="289" r:id="rId21"/>
    <p:sldId id="269" r:id="rId22"/>
    <p:sldId id="266" r:id="rId23"/>
    <p:sldId id="262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4" autoAdjust="0"/>
    <p:restoredTop sz="94622" autoAdjust="0"/>
  </p:normalViewPr>
  <p:slideViewPr>
    <p:cSldViewPr>
      <p:cViewPr varScale="1">
        <p:scale>
          <a:sx n="99" d="100"/>
          <a:sy n="99" d="100"/>
        </p:scale>
        <p:origin x="400" y="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F1C60-0AC6-4767-A684-FF49EAE3B002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357FD-3CD5-4945-A1F5-46093C729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90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84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48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>
            <a:alphaModFix/>
          </a:blip>
          <a:srcRect b="43227"/>
          <a:stretch/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>
            <a:alphaModFix/>
          </a:blip>
          <a:srcRect l="1" r="152" b="8109"/>
          <a:stretch/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487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27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1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3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8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1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5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5B46-4708-4B09-BE2A-033AB6B33297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59015-1467-4D9B-AA58-2B1189051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5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2912" y="825268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" y="62859"/>
            <a:ext cx="1099631" cy="5726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42912" y="1860259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gi¸</a:t>
            </a:r>
          </a:p>
        </p:txBody>
      </p:sp>
      <p:sp>
        <p:nvSpPr>
          <p:cNvPr id="7" name="Rectangle 6"/>
          <p:cNvSpPr/>
          <p:nvPr/>
        </p:nvSpPr>
        <p:spPr>
          <a:xfrm>
            <a:off x="3886873" y="1853967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giß</a:t>
            </a:r>
          </a:p>
        </p:txBody>
      </p:sp>
      <p:sp>
        <p:nvSpPr>
          <p:cNvPr id="8" name="Rectangle 7"/>
          <p:cNvSpPr/>
          <p:nvPr/>
        </p:nvSpPr>
        <p:spPr>
          <a:xfrm>
            <a:off x="6268298" y="1853967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giç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3470" y="836803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gç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68298" y="852532"/>
            <a:ext cx="1367781" cy="7004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783"/>
            <a:r>
              <a:rPr lang="en-US" sz="3300" b="1">
                <a:solidFill>
                  <a:prstClr val="black"/>
                </a:solidFill>
                <a:latin typeface=".VnAvant" pitchFamily="34" charset="0"/>
              </a:rPr>
              <a:t>gô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103" y="2823982"/>
            <a:ext cx="190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gµ g«</a:t>
            </a:r>
            <a:r>
              <a:rPr lang="en-US" sz="36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5187" y="2874376"/>
            <a:ext cx="190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®å gç</a:t>
            </a:r>
            <a:endParaRPr lang="en-US" sz="36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3521" y="2873424"/>
            <a:ext cx="190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gi¸ ®ç</a:t>
            </a:r>
            <a:endParaRPr lang="en-US" sz="36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09952" y="3899367"/>
            <a:ext cx="6167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Bµ che giã cho ba chó gµ.</a:t>
            </a:r>
            <a:endParaRPr lang="en-US" sz="36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2189" y="2811458"/>
            <a:ext cx="190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black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giµ</a:t>
            </a:r>
            <a:endParaRPr lang="en-US" sz="3600" b="1" dirty="0">
              <a:solidFill>
                <a:prstClr val="black"/>
              </a:solidFill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7677" y="-5729"/>
            <a:ext cx="462401" cy="83099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95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</a:t>
            </a:r>
            <a:endParaRPr lang="en-US" sz="495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32834" y="78802"/>
            <a:ext cx="831157" cy="83099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4950">
                <a:solidFill>
                  <a:srgbClr val="FF0066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gi</a:t>
            </a:r>
            <a:endParaRPr lang="en-US" sz="4950" dirty="0">
              <a:solidFill>
                <a:srgbClr val="FF0066"/>
              </a:solidFill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168159" y="2039032"/>
            <a:ext cx="2397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ghế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đá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5282" y="2037945"/>
            <a:ext cx="2883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ế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đá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1026" name="Picture 2" descr="Vì sao bạn nên chọn ghế đá công viên cho gia đình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587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57800" y="1972397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ghẹ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đỏ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1028" name="Picture 4" descr="Món ăn thuốc từ cua, gh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587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447675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gỗ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1963915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ẹ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đỏ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1030" name="Picture 6" descr="99+ Mẫu thiết kế nhà gỗ bungalow đẹp rẻ trên thế giới phù hợp kinh doanh -  Kiến trúc Angcov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2" y="2745831"/>
            <a:ext cx="3048000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799" y="447675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à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gỗ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8800" y="4512408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lá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nho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2729645"/>
            <a:ext cx="3048000" cy="18478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38800" y="4512408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lá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o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76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6" grpId="0"/>
      <p:bldP spid="8" grpId="0"/>
      <p:bldP spid="9" grpId="0"/>
      <p:bldP spid="11" grpId="0"/>
      <p:bldP spid="12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3935909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nhờ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bê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ghế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9936"/>
            <a:ext cx="8991600" cy="381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712" y="3935908"/>
            <a:ext cx="8752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ờ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bê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ế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4000" b="1" dirty="0" err="1">
                <a:latin typeface="UTM Avo" panose="02040603050506020204" pitchFamily="18" charset="0"/>
                <a:cs typeface="Arial-SGK-TV" pitchFamily="2" charset="0"/>
              </a:rPr>
              <a:t>ỏ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1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4292" y="770336"/>
            <a:ext cx="943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ghẹ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        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ghế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      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ghi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7004" y="1601333"/>
            <a:ext cx="7932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        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nhẹ</a:t>
            </a:r>
            <a:r>
              <a:rPr lang="en-US" sz="4800" b="1" dirty="0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       </a:t>
            </a:r>
            <a:r>
              <a:rPr lang="en-US" sz="4800" b="1" dirty="0" err="1">
                <a:solidFill>
                  <a:schemeClr val="tx2"/>
                </a:solidFill>
                <a:latin typeface="UTM Avo" panose="02040603050506020204" pitchFamily="18" charset="0"/>
                <a:cs typeface="Arial-SGK-TV" pitchFamily="2" charset="0"/>
              </a:rPr>
              <a:t>nhỏ</a:t>
            </a:r>
            <a:endParaRPr lang="en-US" sz="4000" b="1" dirty="0">
              <a:solidFill>
                <a:schemeClr val="tx2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5177" y="2478497"/>
            <a:ext cx="7831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ghế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đá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     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ghẹ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đỏ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</a:p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gỗ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     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lá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     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924" y="4094324"/>
            <a:ext cx="8406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nhờ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bê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ghế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799" y="-52131"/>
            <a:ext cx="2526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1994" y="-52131"/>
            <a:ext cx="25263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2395" y="-5443"/>
            <a:ext cx="1485900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err="1">
                <a:latin typeface=".VnAvant" panose="020B7200000000000000" pitchFamily="34" charset="0"/>
              </a:rPr>
              <a:t>Nãi</a:t>
            </a:r>
            <a:endParaRPr lang="en-US" sz="3300" b="1" dirty="0">
              <a:latin typeface=".VnAvant" panose="020B7200000000000000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47" y="-57149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8436" name="TextBox 7"/>
          <p:cNvSpPr txBox="1"/>
          <p:nvPr/>
        </p:nvSpPr>
        <p:spPr>
          <a:xfrm>
            <a:off x="3352800" y="76885"/>
            <a:ext cx="2557110" cy="707886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4000" b="1" dirty="0">
                <a:latin typeface=".VnAvant" panose="020B7200000000000000" pitchFamily="34" charset="0"/>
              </a:rPr>
              <a:t>Giíi thiÖu</a:t>
            </a:r>
          </a:p>
        </p:txBody>
      </p:sp>
      <p:pic>
        <p:nvPicPr>
          <p:cNvPr id="1843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14400"/>
            <a:ext cx="9372600" cy="42291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7338167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7150"/>
            <a:ext cx="934111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6304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933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9900"/>
                </a:solidFill>
                <a:latin typeface="UTM Avo" panose="02040603050506020204" pitchFamily="18" charset="0"/>
                <a:cs typeface="Arial-SGK-TV" pitchFamily="2" charset="0"/>
              </a:rPr>
              <a:t>Viết</a:t>
            </a:r>
            <a:r>
              <a:rPr lang="en-US" altLang="en-US" sz="4800" b="1" dirty="0">
                <a:solidFill>
                  <a:srgbClr val="0099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altLang="en-US" sz="4800" b="1" dirty="0" err="1">
                <a:solidFill>
                  <a:srgbClr val="009900"/>
                </a:solidFill>
                <a:latin typeface="UTM Avo" panose="02040603050506020204" pitchFamily="18" charset="0"/>
                <a:cs typeface="Arial-SGK-TV" pitchFamily="2" charset="0"/>
              </a:rPr>
              <a:t>bảng</a:t>
            </a:r>
            <a:r>
              <a:rPr lang="vi-VN" altLang="en-US" sz="4800" b="1" dirty="0">
                <a:solidFill>
                  <a:srgbClr val="009900"/>
                </a:solidFill>
                <a:latin typeface="Arial-SGK-TV" pitchFamily="2" charset="0"/>
                <a:cs typeface="Arial-SGK-TV" pitchFamily="2" charset="0"/>
              </a:rPr>
              <a:t> con</a:t>
            </a:r>
            <a:endParaRPr lang="en-US" altLang="en-US" sz="4800" b="1" dirty="0">
              <a:solidFill>
                <a:srgbClr val="0099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18840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han5-1.fna.fbcdn.net/v/t1.15752-9/117715422_663052767952487_8122656113358781983_n.jpg?_nc_cat=109&amp;_nc_sid=b96e70&amp;_nc_ohc=ttzNxIIezW4AX8Xr0zU&amp;_nc_ht=scontent.fhan5-1.fna&amp;oh=c8bc02b34c7886f452768f914985c72f&amp;oe=5F656F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84491" y="-2038349"/>
            <a:ext cx="16002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155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0323" y="285274"/>
            <a:ext cx="3983355" cy="419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203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ẹ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1678" y="612458"/>
            <a:ext cx="5025866" cy="383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8286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nh">
            <a:hlinkClick r:id="" action="ppaction://media"/>
            <a:extLst>
              <a:ext uri="{FF2B5EF4-FFF2-40B4-BE49-F238E27FC236}">
                <a16:creationId xmlns:a16="http://schemas.microsoft.com/office/drawing/2014/main" id="{9D1918DC-17FA-4294-A77C-BD9B7516A5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457450" y="400050"/>
            <a:ext cx="1714500" cy="3429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latin typeface=".VnAvant" panose="020B7200000000000000" pitchFamily="34" charset="0"/>
              </a:rPr>
              <a:t>T« vµ </a:t>
            </a:r>
            <a:r>
              <a:rPr lang="en-US" sz="2100" b="1" dirty="0" err="1">
                <a:latin typeface=".VnAvant" panose="020B7200000000000000" pitchFamily="34" charset="0"/>
              </a:rPr>
              <a:t>viÕt</a:t>
            </a:r>
            <a:endParaRPr lang="en-US" sz="2100" b="1" dirty="0">
              <a:latin typeface=".VnAvant" panose="020B7200000000000000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6000" y="400050"/>
            <a:ext cx="285750" cy="2857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000" b="1" dirty="0">
                <a:solidFill>
                  <a:schemeClr val="tx1"/>
                </a:solidFill>
              </a:rPr>
              <a:t>5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14340" name="TextBox 9"/>
          <p:cNvSpPr txBox="1"/>
          <p:nvPr/>
        </p:nvSpPr>
        <p:spPr>
          <a:xfrm>
            <a:off x="1793082" y="2286000"/>
            <a:ext cx="5522119" cy="188128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vi-VN" altLang="x-none" sz="11625" dirty="0">
                <a:latin typeface="HP001 4 hàng" panose="020B0603050302020204" pitchFamily="34" charset="0"/>
              </a:rPr>
              <a:t>lá </a:t>
            </a:r>
            <a:r>
              <a:rPr lang="el-GR" altLang="x-none" sz="11625" dirty="0">
                <a:latin typeface="HP001 4 hàng" panose="020B0603050302020204" pitchFamily="34" charset="0"/>
              </a:rPr>
              <a:t>η</a:t>
            </a:r>
            <a:r>
              <a:rPr lang="vi-VN" altLang="x-none" sz="11625" dirty="0">
                <a:latin typeface="HP001 4 hàng" panose="020B0603050302020204" pitchFamily="34" charset="0"/>
              </a:rPr>
              <a:t>o</a:t>
            </a:r>
            <a:endParaRPr sz="11625" dirty="0">
              <a:latin typeface="HP001 4 hàng" panose="020B06030503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57350" y="1543050"/>
            <a:ext cx="5772150" cy="228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/>
          </a:p>
        </p:txBody>
      </p:sp>
      <p:sp>
        <p:nvSpPr>
          <p:cNvPr id="14342" name="Rectangle 18"/>
          <p:cNvSpPr/>
          <p:nvPr/>
        </p:nvSpPr>
        <p:spPr>
          <a:xfrm>
            <a:off x="1657350" y="1637110"/>
            <a:ext cx="5944791" cy="957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5625" dirty="0">
                <a:latin typeface="HP001 4 hàng" panose="020B0603050302020204" pitchFamily="34" charset="0"/>
              </a:rPr>
              <a:t>ǯǯǯǯǯ</a:t>
            </a:r>
            <a:endParaRPr sz="5625" dirty="0">
              <a:latin typeface=".VnAvant" panose="020B7200000000000000" pitchFamily="34" charset="0"/>
            </a:endParaRPr>
          </a:p>
        </p:txBody>
      </p:sp>
      <p:sp>
        <p:nvSpPr>
          <p:cNvPr id="14343" name="Rectangle 18"/>
          <p:cNvSpPr/>
          <p:nvPr/>
        </p:nvSpPr>
        <p:spPr>
          <a:xfrm>
            <a:off x="1657350" y="2800351"/>
            <a:ext cx="5987537" cy="9579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5625" dirty="0">
                <a:latin typeface="HP001 4 hàng" panose="020B0603050302020204" pitchFamily="34" charset="0"/>
              </a:rPr>
              <a:t>ǯǯǯǯǯ</a:t>
            </a:r>
            <a:endParaRPr sz="5625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58866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085850"/>
            <a:ext cx="8305803" cy="28575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175" y="4207282"/>
            <a:ext cx="8804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ghé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ngõ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nhỏ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1123950"/>
            <a:ext cx="8229603" cy="2819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4202721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é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bà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ở 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ngõ</a:t>
            </a:r>
            <a:r>
              <a:rPr lang="en-US" sz="36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3600" b="1" dirty="0" err="1">
                <a:latin typeface="UTM Avo" panose="02040603050506020204" pitchFamily="18" charset="0"/>
                <a:cs typeface="Arial-SGK-TV" pitchFamily="2" charset="0"/>
              </a:rPr>
              <a:t>ỏ</a:t>
            </a:r>
            <a:r>
              <a:rPr lang="en-US" sz="4000" b="1" dirty="0">
                <a:latin typeface="UTM Avo" panose="02040603050506020204" pitchFamily="18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288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á nh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-323850"/>
            <a:ext cx="9296400" cy="5058718"/>
          </a:xfrm>
        </p:spPr>
      </p:pic>
    </p:spTree>
    <p:extLst>
      <p:ext uri="{BB962C8B-B14F-4D97-AF65-F5344CB8AC3E}">
        <p14:creationId xmlns:p14="http://schemas.microsoft.com/office/powerpoint/2010/main" val="10401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828800"/>
            <a:ext cx="9753600" cy="10287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6738" y="1922681"/>
            <a:ext cx="90845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CHÚC CÁC EM CHĂM NGOAN HỌC GIỎI</a:t>
            </a:r>
            <a:endParaRPr lang="en-US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824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217544" cy="5143500"/>
          </a:xfr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64658094"/>
      </p:ext>
    </p:extLst>
  </p:cSld>
  <p:clrMapOvr>
    <a:masterClrMapping/>
  </p:clrMapOvr>
  <p:transition>
    <p:checke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Ca-Nha-Thuong-Nhau-be-Thu-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14350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209550"/>
            <a:ext cx="670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vi-VN" sz="4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VIỆT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ài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18</a:t>
            </a:r>
            <a:r>
              <a:rPr lang="vi-VN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</a:t>
            </a:r>
            <a:endParaRPr lang="vi-VN" sz="44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405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57800" y="1657350"/>
            <a:ext cx="264795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50" b="1" dirty="0" err="1">
                <a:solidFill>
                  <a:srgbClr val="00B0F0"/>
                </a:solidFill>
                <a:latin typeface=".VnAvant" pitchFamily="34" charset="0"/>
              </a:rPr>
              <a:t>gh</a:t>
            </a:r>
            <a:endParaRPr lang="en-US" sz="1245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371600"/>
            <a:ext cx="32385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25" b="1" dirty="0" err="1">
                <a:solidFill>
                  <a:srgbClr val="00B0F0"/>
                </a:solidFill>
                <a:latin typeface=".VnAvant" pitchFamily="34" charset="0"/>
              </a:rPr>
              <a:t>Gh</a:t>
            </a:r>
            <a:endParaRPr lang="en-US" sz="14925" b="1" dirty="0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143500" y="1657350"/>
            <a:ext cx="2933700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450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endParaRPr lang="en-US" sz="124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1371600"/>
            <a:ext cx="3162300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25" b="1" dirty="0" err="1">
                <a:solidFill>
                  <a:srgbClr val="FF0000"/>
                </a:solidFill>
                <a:latin typeface=".VnAvant" pitchFamily="34" charset="0"/>
              </a:rPr>
              <a:t>Nh</a:t>
            </a:r>
            <a:endParaRPr lang="en-US" sz="14925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2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3087709217"/>
              </p:ext>
            </p:extLst>
          </p:nvPr>
        </p:nvGraphicFramePr>
        <p:xfrm>
          <a:off x="2309777" y="1885464"/>
          <a:ext cx="4114800" cy="2505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9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29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20955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endParaRPr lang="en-US" sz="8000" b="1" dirty="0">
              <a:solidFill>
                <a:srgbClr val="00B0F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9900" y="302895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8000" b="1" dirty="0" err="1">
                <a:latin typeface="UTM Avo" panose="02040603050506020204" pitchFamily="18" charset="0"/>
                <a:cs typeface="Arial-SGK-TV" pitchFamily="2" charset="0"/>
              </a:rPr>
              <a:t>é</a:t>
            </a:r>
            <a:endParaRPr lang="en-US" sz="8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8688" y="1833830"/>
            <a:ext cx="127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1833831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F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39237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1574113800"/>
              </p:ext>
            </p:extLst>
          </p:nvPr>
        </p:nvGraphicFramePr>
        <p:xfrm>
          <a:off x="2309777" y="1885464"/>
          <a:ext cx="4114800" cy="25053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5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9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rgbClr val="FF0000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299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0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T="34290" marB="3429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24200" y="20955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endParaRPr lang="en-US" sz="8000" b="1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9900" y="302895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nhà</a:t>
            </a:r>
            <a:endParaRPr lang="en-US" sz="8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8688" y="1833830"/>
            <a:ext cx="127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1833831"/>
            <a:ext cx="1676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3921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819150"/>
            <a:ext cx="960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8000" b="1" dirty="0" err="1">
                <a:latin typeface="UTM Avo" panose="02040603050506020204" pitchFamily="18" charset="0"/>
                <a:cs typeface="Arial-SGK-TV" pitchFamily="2" charset="0"/>
              </a:rPr>
              <a:t>ẹ</a:t>
            </a:r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8000" b="1" dirty="0" err="1" smtClean="0">
                <a:latin typeface="UTM Avo" panose="02040603050506020204" pitchFamily="18" charset="0"/>
                <a:cs typeface="Arial-SGK-TV" pitchFamily="2" charset="0"/>
              </a:rPr>
              <a:t>ế</a:t>
            </a:r>
            <a:r>
              <a:rPr lang="en-US" sz="8000" b="1" dirty="0" smtClean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gh</a:t>
            </a:r>
            <a:r>
              <a:rPr lang="en-US" sz="8000" b="1" dirty="0" err="1">
                <a:latin typeface="UTM Avo" panose="02040603050506020204" pitchFamily="18" charset="0"/>
                <a:cs typeface="Arial-SGK-TV" pitchFamily="2" charset="0"/>
              </a:rPr>
              <a:t>i</a:t>
            </a:r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381000" y="2952750"/>
            <a:ext cx="105118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8000" b="1" dirty="0" err="1">
                <a:latin typeface="UTM Avo" panose="02040603050506020204" pitchFamily="18" charset="0"/>
                <a:cs typeface="Arial-SGK-TV" pitchFamily="2" charset="0"/>
              </a:rPr>
              <a:t>à</a:t>
            </a:r>
            <a:r>
              <a:rPr lang="en-US" sz="8000" b="1" dirty="0"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80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8000" b="1" dirty="0" err="1" smtClean="0">
                <a:latin typeface="UTM Avo" panose="02040603050506020204" pitchFamily="18" charset="0"/>
                <a:cs typeface="Arial-SGK-TV" pitchFamily="2" charset="0"/>
              </a:rPr>
              <a:t>ẹ</a:t>
            </a:r>
            <a:r>
              <a:rPr lang="en-US" sz="8000" b="1" dirty="0" smtClean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nh</a:t>
            </a:r>
            <a:r>
              <a:rPr lang="en-US" sz="8000" b="1" dirty="0" err="1">
                <a:latin typeface="UTM Avo" panose="02040603050506020204" pitchFamily="18" charset="0"/>
                <a:cs typeface="Arial-SGK-TV" pitchFamily="2" charset="0"/>
              </a:rPr>
              <a:t>ỏ</a:t>
            </a:r>
            <a:endParaRPr lang="en-US" sz="4000" b="1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6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F89E73-ACB3-4487-AEE0-918E1F110A31}"/>
              </a:ext>
            </a:extLst>
          </p:cNvPr>
          <p:cNvSpPr txBox="1"/>
          <p:nvPr/>
        </p:nvSpPr>
        <p:spPr>
          <a:xfrm>
            <a:off x="1493520" y="1352550"/>
            <a:ext cx="26479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solidFill>
                  <a:srgbClr val="00B0F0"/>
                </a:solidFill>
                <a:latin typeface=".VnAvant" pitchFamily="34" charset="0"/>
              </a:rPr>
              <a:t>gh</a:t>
            </a:r>
            <a:endParaRPr lang="en-US" sz="100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3DBF6F-C5E2-413D-9B20-04D8966145BA}"/>
              </a:ext>
            </a:extLst>
          </p:cNvPr>
          <p:cNvCxnSpPr>
            <a:cxnSpLocks/>
          </p:cNvCxnSpPr>
          <p:nvPr/>
        </p:nvCxnSpPr>
        <p:spPr>
          <a:xfrm flipV="1">
            <a:off x="3505200" y="895350"/>
            <a:ext cx="1371600" cy="13813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D8ABC8-D5B4-4D0D-B566-DB4480D026E6}"/>
              </a:ext>
            </a:extLst>
          </p:cNvPr>
          <p:cNvCxnSpPr>
            <a:cxnSpLocks/>
          </p:cNvCxnSpPr>
          <p:nvPr/>
        </p:nvCxnSpPr>
        <p:spPr>
          <a:xfrm>
            <a:off x="3505200" y="2276662"/>
            <a:ext cx="1447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CFE6E7-A918-4624-80B2-10E8CBA26196}"/>
              </a:ext>
            </a:extLst>
          </p:cNvPr>
          <p:cNvCxnSpPr>
            <a:cxnSpLocks/>
          </p:cNvCxnSpPr>
          <p:nvPr/>
        </p:nvCxnSpPr>
        <p:spPr>
          <a:xfrm>
            <a:off x="3512820" y="2276662"/>
            <a:ext cx="1363980" cy="138131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C3B4241-BFFB-4DFA-A087-87FDF23FEB7A}"/>
              </a:ext>
            </a:extLst>
          </p:cNvPr>
          <p:cNvSpPr txBox="1"/>
          <p:nvPr/>
        </p:nvSpPr>
        <p:spPr>
          <a:xfrm>
            <a:off x="5029200" y="-278666"/>
            <a:ext cx="137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.VnAvant" pitchFamily="34" charset="0"/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DEF39B-5C75-491F-9BDE-4BC752C3BD31}"/>
              </a:ext>
            </a:extLst>
          </p:cNvPr>
          <p:cNvSpPr txBox="1"/>
          <p:nvPr/>
        </p:nvSpPr>
        <p:spPr>
          <a:xfrm>
            <a:off x="5105400" y="1352550"/>
            <a:ext cx="137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>
                <a:latin typeface=".VnAvant" pitchFamily="34" charset="0"/>
              </a:rPr>
              <a:t>ª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855033-CA69-4B94-AD7B-AFF860EEF934}"/>
              </a:ext>
            </a:extLst>
          </p:cNvPr>
          <p:cNvSpPr txBox="1"/>
          <p:nvPr/>
        </p:nvSpPr>
        <p:spPr>
          <a:xfrm>
            <a:off x="5311140" y="2915696"/>
            <a:ext cx="137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b="1" dirty="0" err="1">
                <a:latin typeface=".VnAvant" pitchFamily="34" charset="0"/>
              </a:rPr>
              <a:t>i</a:t>
            </a:r>
            <a:endParaRPr lang="en-US" sz="10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50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A25F152-8704-4BD6-B23C-E785F68EF44C}"/>
</file>

<file path=customXml/itemProps2.xml><?xml version="1.0" encoding="utf-8"?>
<ds:datastoreItem xmlns:ds="http://schemas.openxmlformats.org/officeDocument/2006/customXml" ds:itemID="{3B38E2E8-F49F-4645-B2A7-6BC73A595C36}"/>
</file>

<file path=customXml/itemProps3.xml><?xml version="1.0" encoding="utf-8"?>
<ds:datastoreItem xmlns:ds="http://schemas.openxmlformats.org/officeDocument/2006/customXml" ds:itemID="{F2F1382C-5117-4980-B488-5F8AC59596B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</TotalTime>
  <Words>168</Words>
  <Application>Microsoft Office PowerPoint</Application>
  <PresentationFormat>On-screen Show (16:9)</PresentationFormat>
  <Paragraphs>62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Arial-Rounded</vt:lpstr>
      <vt:lpstr>Arial-SGK-TV</vt:lpstr>
      <vt:lpstr>Calibri</vt:lpstr>
      <vt:lpstr>HP001 4 hàng</vt:lpstr>
      <vt:lpstr>Tahoma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VinVin</dc:creator>
  <cp:lastModifiedBy>Admin</cp:lastModifiedBy>
  <cp:revision>49</cp:revision>
  <dcterms:created xsi:type="dcterms:W3CDTF">2020-08-17T06:39:59Z</dcterms:created>
  <dcterms:modified xsi:type="dcterms:W3CDTF">2022-09-02T08:37:52Z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