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29"/>
  </p:notesMasterIdLst>
  <p:sldIdLst>
    <p:sldId id="290" r:id="rId5"/>
    <p:sldId id="283" r:id="rId6"/>
    <p:sldId id="267" r:id="rId7"/>
    <p:sldId id="284" r:id="rId8"/>
    <p:sldId id="282" r:id="rId9"/>
    <p:sldId id="304" r:id="rId10"/>
    <p:sldId id="263" r:id="rId11"/>
    <p:sldId id="285" r:id="rId12"/>
    <p:sldId id="264" r:id="rId13"/>
    <p:sldId id="271" r:id="rId14"/>
    <p:sldId id="293" r:id="rId15"/>
    <p:sldId id="273" r:id="rId16"/>
    <p:sldId id="286" r:id="rId17"/>
    <p:sldId id="292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3 – 4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BD7F7-1CBE-41A8-A779-3276CC4F33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50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6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78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4" y="6218244"/>
            <a:ext cx="731839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0" tIns="91420" rIns="91420" bIns="91420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78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54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32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09" defTabSz="457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25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56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9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2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27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01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9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63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71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5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921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210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20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06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48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402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59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68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9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55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9;p81"/>
          <p:cNvGrpSpPr>
            <a:grpSpLocks/>
          </p:cNvGrpSpPr>
          <p:nvPr/>
        </p:nvGrpSpPr>
        <p:grpSpPr bwMode="auto">
          <a:xfrm rot="5400000">
            <a:off x="7787485" y="2470944"/>
            <a:ext cx="6892927" cy="1916112"/>
            <a:chOff x="961825" y="1874825"/>
            <a:chExt cx="1540250" cy="304500"/>
          </a:xfrm>
        </p:grpSpPr>
        <p:sp>
          <p:nvSpPr>
            <p:cNvPr id="3" name="Google Shape;50;p81"/>
            <p:cNvSpPr/>
            <p:nvPr/>
          </p:nvSpPr>
          <p:spPr>
            <a:xfrm>
              <a:off x="961825" y="1873563"/>
              <a:ext cx="1540250" cy="228564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51;p81"/>
            <p:cNvSpPr/>
            <p:nvPr/>
          </p:nvSpPr>
          <p:spPr>
            <a:xfrm>
              <a:off x="1769552" y="1951013"/>
              <a:ext cx="732523" cy="228312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52;p81"/>
            <p:cNvSpPr/>
            <p:nvPr/>
          </p:nvSpPr>
          <p:spPr>
            <a:xfrm>
              <a:off x="1204108" y="1874825"/>
              <a:ext cx="594532" cy="77449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457189" eaLnBrk="0" fontAlgn="base" hangingPunct="0">
                <a:buClr>
                  <a:srgbClr val="000000"/>
                </a:buClr>
                <a:buSzPts val="1400"/>
                <a:buFont typeface="Arial"/>
                <a:buNone/>
                <a:defRPr/>
              </a:pPr>
              <a:endParaRPr sz="1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48;p81"/>
          <p:cNvSpPr txBox="1">
            <a:spLocks noGrp="1"/>
          </p:cNvSpPr>
          <p:nvPr>
            <p:ph type="sldNum" idx="10"/>
          </p:nvPr>
        </p:nvSpPr>
        <p:spPr>
          <a:xfrm>
            <a:off x="11398253" y="6218243"/>
            <a:ext cx="731839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200"/>
              <a:buFont typeface="Arial" pitchFamily="34" charset="0"/>
              <a:buNone/>
              <a:defRPr sz="1600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E4C5D936-E5C1-40F1-A553-8D5750AF2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53;p81"/>
          <p:cNvSpPr txBox="1">
            <a:spLocks noGrp="1"/>
          </p:cNvSpPr>
          <p:nvPr>
            <p:ph type="sldNum" idx="11"/>
          </p:nvPr>
        </p:nvSpPr>
        <p:spPr>
          <a:xfrm>
            <a:off x="11066464" y="6122993"/>
            <a:ext cx="731837" cy="523875"/>
          </a:xfrm>
        </p:spPr>
        <p:txBody>
          <a:bodyPr lIns="91423" tIns="91423" rIns="91423" bIns="91423" anchor="t">
            <a:noAutofit/>
          </a:bodyPr>
          <a:lstStyle>
            <a:lvl1pPr>
              <a:buClr>
                <a:srgbClr val="000000"/>
              </a:buClr>
              <a:buSzPts val="1300"/>
              <a:buFont typeface="Arial" pitchFamily="34" charset="0"/>
              <a:buNone/>
              <a:defRPr sz="17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457189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914377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1371566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1828754" defTabSz="4571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defRPr/>
            </a:pPr>
            <a:fld id="{3B0395AC-F529-491C-BF74-D7D126399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02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99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257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11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30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64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12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14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55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37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39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64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8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3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2ACD21-5731-4355-A912-825BDC502AD9}"/>
              </a:ext>
            </a:extLst>
          </p:cNvPr>
          <p:cNvSpPr txBox="1"/>
          <p:nvPr/>
        </p:nvSpPr>
        <p:spPr>
          <a:xfrm>
            <a:off x="3407701" y="815214"/>
            <a:ext cx="230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GB" sz="72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7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B0657-3F3A-4CEF-BCB9-3457BAFF885B}"/>
              </a:ext>
            </a:extLst>
          </p:cNvPr>
          <p:cNvSpPr txBox="1"/>
          <p:nvPr/>
        </p:nvSpPr>
        <p:spPr>
          <a:xfrm>
            <a:off x="7152117" y="836712"/>
            <a:ext cx="2302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GB" sz="72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04988F-48D7-4178-B320-531FAB367204}"/>
              </a:ext>
            </a:extLst>
          </p:cNvPr>
          <p:cNvSpPr txBox="1"/>
          <p:nvPr/>
        </p:nvSpPr>
        <p:spPr>
          <a:xfrm>
            <a:off x="239350" y="2803370"/>
            <a:ext cx="316485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c¸ mÌ</a:t>
            </a:r>
            <a:endParaRPr lang="en-US" sz="5333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F01A84-0119-4D75-BB8E-1DB47CC742AC}"/>
              </a:ext>
            </a:extLst>
          </p:cNvPr>
          <p:cNvSpPr txBox="1"/>
          <p:nvPr/>
        </p:nvSpPr>
        <p:spPr>
          <a:xfrm>
            <a:off x="3404208" y="2812951"/>
            <a:ext cx="211572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l¸ me</a:t>
            </a:r>
            <a:endParaRPr lang="en-US" sz="5333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1E4FCA-D7C9-49D1-9893-08B4FEE95C6A}"/>
              </a:ext>
            </a:extLst>
          </p:cNvPr>
          <p:cNvSpPr txBox="1"/>
          <p:nvPr/>
        </p:nvSpPr>
        <p:spPr>
          <a:xfrm>
            <a:off x="8976320" y="2671151"/>
            <a:ext cx="350371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n«</a:t>
            </a:r>
            <a:endParaRPr lang="en-US" sz="5333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F01A84-0119-4D75-BB8E-1DB47CC742AC}"/>
              </a:ext>
            </a:extLst>
          </p:cNvPr>
          <p:cNvSpPr txBox="1"/>
          <p:nvPr/>
        </p:nvSpPr>
        <p:spPr>
          <a:xfrm>
            <a:off x="6121251" y="2745790"/>
            <a:ext cx="256703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n¬ ®á</a:t>
            </a:r>
            <a:endParaRPr lang="en-US" sz="5333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C41CE-9408-4F6C-85F9-99F2947523B0}"/>
              </a:ext>
            </a:extLst>
          </p:cNvPr>
          <p:cNvSpPr txBox="1"/>
          <p:nvPr/>
        </p:nvSpPr>
        <p:spPr>
          <a:xfrm>
            <a:off x="2735627" y="4654003"/>
            <a:ext cx="7153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.VnAvant" panose="020B7200000000000000" pitchFamily="34" charset="0"/>
              </a:rPr>
              <a:t>Bè mÑ cho Hµ ®i ca n«</a:t>
            </a:r>
            <a:endParaRPr lang="en-GB" sz="4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276" y="-4639"/>
            <a:ext cx="9055741" cy="49553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2721" y="5110228"/>
            <a:ext cx="822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 che giã cho ba chó gµ.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3526" y="5114044"/>
            <a:ext cx="877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4370" y="5108714"/>
            <a:ext cx="877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549" y="110035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0549" y="2480345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gi¸</a:t>
            </a:r>
          </a:p>
        </p:txBody>
      </p:sp>
      <p:sp>
        <p:nvSpPr>
          <p:cNvPr id="7" name="Rectangle 6"/>
          <p:cNvSpPr/>
          <p:nvPr/>
        </p:nvSpPr>
        <p:spPr>
          <a:xfrm>
            <a:off x="5182497" y="2471955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giß</a:t>
            </a:r>
          </a:p>
        </p:txBody>
      </p:sp>
      <p:sp>
        <p:nvSpPr>
          <p:cNvPr id="8" name="Rectangle 7"/>
          <p:cNvSpPr/>
          <p:nvPr/>
        </p:nvSpPr>
        <p:spPr>
          <a:xfrm>
            <a:off x="8357731" y="2471955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giç</a:t>
            </a:r>
          </a:p>
        </p:txBody>
      </p:sp>
      <p:sp>
        <p:nvSpPr>
          <p:cNvPr id="9" name="Rectangle 8"/>
          <p:cNvSpPr/>
          <p:nvPr/>
        </p:nvSpPr>
        <p:spPr>
          <a:xfrm>
            <a:off x="5084626" y="1115736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gç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57731" y="1136708"/>
            <a:ext cx="1823708" cy="9339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gô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136" y="3765309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gµ g«</a:t>
            </a:r>
            <a:r>
              <a:rPr lang="en-US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0248" y="3832500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®å gç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91361" y="3831231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gi¸ ®ç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9936" y="5199155"/>
            <a:ext cx="822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 che giã cho ba chó gµ.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69585" y="3748610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giµ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16903" y="-7638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</a:t>
            </a:r>
            <a:endParaRPr lang="en-US" sz="660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0445" y="105069"/>
            <a:ext cx="1108209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</a:t>
            </a:r>
            <a:endParaRPr lang="en-US" sz="660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6970" y="324270"/>
            <a:ext cx="2550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VËt</a:t>
            </a:r>
            <a:r>
              <a:rPr lang="en-US" sz="3600" b="1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nu«i</a:t>
            </a:r>
            <a:endParaRPr lang="en-US" sz="3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878268"/>
            <a:ext cx="8918700" cy="5853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8" y="2478612"/>
            <a:ext cx="10260423" cy="1739553"/>
          </a:xfrm>
        </p:spPr>
      </p:pic>
    </p:spTree>
    <p:extLst>
      <p:ext uri="{BB962C8B-B14F-4D97-AF65-F5344CB8AC3E}">
        <p14:creationId xmlns:p14="http://schemas.microsoft.com/office/powerpoint/2010/main" val="154779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860" y="256884"/>
            <a:ext cx="4247550" cy="5858690"/>
          </a:xfrm>
        </p:spPr>
      </p:pic>
    </p:spTree>
    <p:extLst>
      <p:ext uri="{BB962C8B-B14F-4D97-AF65-F5344CB8AC3E}">
        <p14:creationId xmlns:p14="http://schemas.microsoft.com/office/powerpoint/2010/main" val="1505506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382708504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0979" y="458218"/>
            <a:ext cx="7674211" cy="5791579"/>
          </a:xfrm>
        </p:spPr>
      </p:pic>
    </p:spTree>
    <p:extLst>
      <p:ext uri="{BB962C8B-B14F-4D97-AF65-F5344CB8AC3E}">
        <p14:creationId xmlns:p14="http://schemas.microsoft.com/office/powerpoint/2010/main" val="2606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42" y="474996"/>
            <a:ext cx="5260949" cy="6303307"/>
          </a:xfrm>
        </p:spPr>
      </p:pic>
    </p:spTree>
    <p:extLst>
      <p:ext uri="{BB962C8B-B14F-4D97-AF65-F5344CB8AC3E}">
        <p14:creationId xmlns:p14="http://schemas.microsoft.com/office/powerpoint/2010/main" val="89873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382717872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4481" y="365125"/>
            <a:ext cx="8119048" cy="6286529"/>
          </a:xfrm>
        </p:spPr>
      </p:pic>
    </p:spTree>
    <p:extLst>
      <p:ext uri="{BB962C8B-B14F-4D97-AF65-F5344CB8AC3E}">
        <p14:creationId xmlns:p14="http://schemas.microsoft.com/office/powerpoint/2010/main" val="9287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81" y="323997"/>
            <a:ext cx="9935949" cy="6026470"/>
          </a:xfrm>
        </p:spPr>
      </p:pic>
    </p:spTree>
    <p:extLst>
      <p:ext uri="{BB962C8B-B14F-4D97-AF65-F5344CB8AC3E}">
        <p14:creationId xmlns:p14="http://schemas.microsoft.com/office/powerpoint/2010/main" val="236690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842159" y="1534478"/>
            <a:ext cx="7826932" cy="1446801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algn="l"/>
            <a:r>
              <a:rPr lang="en-GB" sz="6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 </a:t>
            </a:r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g – Gi gi</a:t>
            </a:r>
            <a:r>
              <a:rPr lang="en-GB" sz="6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9600" b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9600" b="1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6" y="2329957"/>
            <a:ext cx="1868041" cy="4511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34120" y="-27729"/>
            <a:ext cx="5266227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8000">
                <a:solidFill>
                  <a:srgbClr val="FF0000"/>
                </a:solidFill>
                <a:latin typeface=".VnAvant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</a:t>
            </a:r>
            <a:r>
              <a:rPr lang="en-US" altLang="zh-CN" sz="8000" b="1">
                <a:solidFill>
                  <a:srgbClr val="002060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Tiếng Việt</a:t>
            </a:r>
            <a:endParaRPr lang="en-US" altLang="zh-CN" sz="8000" b="1" dirty="0">
              <a:solidFill>
                <a:srgbClr val="002060"/>
              </a:solidFill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/>
          <a:stretch/>
        </p:blipFill>
        <p:spPr>
          <a:xfrm>
            <a:off x="-19018" y="-10237"/>
            <a:ext cx="3338793" cy="2745048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980" y="3330429"/>
            <a:ext cx="4558019" cy="29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1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384947460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644" y="315403"/>
            <a:ext cx="9316916" cy="6177472"/>
          </a:xfrm>
        </p:spPr>
      </p:pic>
    </p:spTree>
    <p:extLst>
      <p:ext uri="{BB962C8B-B14F-4D97-AF65-F5344CB8AC3E}">
        <p14:creationId xmlns:p14="http://schemas.microsoft.com/office/powerpoint/2010/main" val="14799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63" y="433054"/>
            <a:ext cx="9030341" cy="6194250"/>
          </a:xfrm>
        </p:spPr>
      </p:pic>
    </p:spTree>
    <p:extLst>
      <p:ext uri="{BB962C8B-B14F-4D97-AF65-F5344CB8AC3E}">
        <p14:creationId xmlns:p14="http://schemas.microsoft.com/office/powerpoint/2010/main" val="3126332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893287203633393966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79" y="474997"/>
            <a:ext cx="10431066" cy="6135527"/>
          </a:xfrm>
        </p:spPr>
      </p:pic>
    </p:spTree>
    <p:extLst>
      <p:ext uri="{BB962C8B-B14F-4D97-AF65-F5344CB8AC3E}">
        <p14:creationId xmlns:p14="http://schemas.microsoft.com/office/powerpoint/2010/main" val="4443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7013" y="7"/>
            <a:ext cx="4363243" cy="1123383"/>
          </a:xfrm>
          <a:prstGeom prst="rect">
            <a:avLst/>
          </a:prstGeom>
          <a:noFill/>
        </p:spPr>
        <p:txBody>
          <a:bodyPr wrap="square" lIns="91434" tIns="45718" rIns="91434" bIns="45718">
            <a:spAutoFit/>
          </a:bodyPr>
          <a:lstStyle/>
          <a:p>
            <a:pPr defTabSz="1219110">
              <a:buClr>
                <a:srgbClr val="000000"/>
              </a:buClr>
              <a:defRPr/>
            </a:pP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Dặn</a:t>
            </a:r>
            <a:r>
              <a:rPr lang="en-US" sz="670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 </a:t>
            </a:r>
            <a:r>
              <a:rPr lang="en-US" sz="6700" b="1" kern="0" dirty="0" err="1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dò</a:t>
            </a:r>
            <a:endParaRPr lang="en-US" sz="6700" b="1" kern="0" dirty="0">
              <a:solidFill>
                <a:srgbClr val="000000"/>
              </a:solidFill>
              <a:latin typeface="r0c0i Linotte" pitchFamily="2" charset="0"/>
              <a:cs typeface="Arial"/>
              <a:sym typeface="Arial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1417643" y="1198563"/>
            <a:ext cx="9542463" cy="10017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Hoµn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thµnh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phÇn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tËp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«n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luyÖn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1417639" y="2882903"/>
            <a:ext cx="9637712" cy="10033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lnSpc>
                <a:spcPct val="150000"/>
              </a:lnSpc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ChuÈn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bÞ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Çy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®ñ ®å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dïng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s¸ch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vë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cho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buæi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häc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sau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651" y="2640477"/>
            <a:ext cx="1467879" cy="1449651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/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4450" tIns="44450" rIns="44450" bIns="44450" spcCol="1270" anchor="ctr"/>
            <a:lstStyle/>
            <a:p>
              <a:pPr algn="ctr" defTabSz="15556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5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847" y="917393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/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7310" tIns="67310" rIns="67310" bIns="67310" spcCol="1270" anchor="ctr"/>
            <a:lstStyle/>
            <a:p>
              <a:pPr algn="ctr" defTabSz="235567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5300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1444628" y="4667258"/>
            <a:ext cx="9636125" cy="10017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anchor="ctr"/>
          <a:lstStyle/>
          <a:p>
            <a:pPr defTabSz="1219110">
              <a:lnSpc>
                <a:spcPct val="150000"/>
              </a:lnSpc>
              <a:defRPr/>
            </a:pP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Nhê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bè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mÑ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chôp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phiÕu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bµi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vµ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göi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 qua </a:t>
            </a:r>
            <a:r>
              <a:rPr lang="en-US" sz="1900" dirty="0" err="1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Azota</a:t>
            </a:r>
            <a:r>
              <a:rPr lang="en-US" sz="1900" dirty="0">
                <a:solidFill>
                  <a:srgbClr val="5B9BD5">
                    <a:lumMod val="75000"/>
                  </a:srgbClr>
                </a:solidFill>
                <a:latin typeface=".VnAvant" panose="020B7200000000000000" pitchFamily="34" charset="0"/>
                <a:ea typeface="Cambria" panose="02040503050406030204" pitchFamily="18" charset="0"/>
                <a:cs typeface="RomanD" panose="00000400000000000000" pitchFamily="2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0651" y="4427945"/>
            <a:ext cx="1467879" cy="1449651"/>
            <a:chOff x="4880197" y="1086114"/>
            <a:chExt cx="3246437" cy="324643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Oval 25"/>
            <p:cNvSpPr/>
            <p:nvPr/>
          </p:nvSpPr>
          <p:spPr>
            <a:xfrm>
              <a:off x="4880197" y="1086114"/>
              <a:ext cx="3246437" cy="3246437"/>
            </a:xfrm>
            <a:prstGeom prst="ellipse">
              <a:avLst/>
            </a:prstGeom>
            <a:blipFill rotWithShape="0">
              <a:blip r:embed="rId4"/>
              <a:srcRect/>
              <a:stretch>
                <a:fillRect l="-11000" r="-11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4"/>
            <p:cNvSpPr txBox="1"/>
            <p:nvPr/>
          </p:nvSpPr>
          <p:spPr>
            <a:xfrm>
              <a:off x="5355627" y="1561544"/>
              <a:ext cx="2295577" cy="22955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0" tIns="82550" rIns="82550" bIns="82550" spcCol="1270" anchor="ctr"/>
            <a:lstStyle/>
            <a:p>
              <a:pPr algn="ctr" defTabSz="288903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65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1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9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11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11" y="2910838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9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54" y="476477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7674" y="3621024"/>
            <a:ext cx="4128457" cy="1107988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algn="dist" defTabSz="1219110"/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Hẹn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gặp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lại</a:t>
            </a:r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 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Times New Roman" pitchFamily="18" charset="0"/>
              <a:ea typeface="方正粗圆_GBK" panose="03000509000000000000" pitchFamily="65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77" y="-129827"/>
            <a:ext cx="10072402" cy="5293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4431" y="5368359"/>
            <a:ext cx="60633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Hµ </a:t>
            </a:r>
            <a:r>
              <a:rPr lang="en-US" sz="4400" dirty="0" err="1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cã</a:t>
            </a:r>
            <a:r>
              <a:rPr lang="en-US" sz="4400" dirty="0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giá</a:t>
            </a:r>
            <a:r>
              <a:rPr lang="en-US" sz="4400" dirty="0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trøng</a:t>
            </a:r>
            <a:r>
              <a:rPr lang="en-US" sz="4400" dirty="0"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 gµ.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9801D-52BF-4464-9802-6F0E2B24B5DB}"/>
              </a:ext>
            </a:extLst>
          </p:cNvPr>
          <p:cNvSpPr txBox="1"/>
          <p:nvPr/>
        </p:nvSpPr>
        <p:spPr>
          <a:xfrm>
            <a:off x="5660575" y="5368359"/>
            <a:ext cx="109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gi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872AE-0F5C-4AD5-8CDE-36411A31C1EB}"/>
              </a:ext>
            </a:extLst>
          </p:cNvPr>
          <p:cNvSpPr txBox="1"/>
          <p:nvPr/>
        </p:nvSpPr>
        <p:spPr>
          <a:xfrm>
            <a:off x="8235043" y="5364656"/>
            <a:ext cx="691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" pitchFamily="34" charset="0"/>
              </a:rPr>
              <a:t>g </a:t>
            </a:r>
          </a:p>
        </p:txBody>
      </p:sp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8" y="4"/>
            <a:ext cx="3164857" cy="1648021"/>
          </a:xfrm>
          <a:prstGeom prst="rect">
            <a:avLst/>
          </a:prstGeom>
        </p:spPr>
      </p:pic>
      <p:sp>
        <p:nvSpPr>
          <p:cNvPr id="20" name="Google Shape;54;p13"/>
          <p:cNvSpPr txBox="1">
            <a:spLocks noGrp="1"/>
          </p:cNvSpPr>
          <p:nvPr>
            <p:ph idx="1"/>
          </p:nvPr>
        </p:nvSpPr>
        <p:spPr>
          <a:xfrm>
            <a:off x="1152092" y="1757082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/>
          <a:p>
            <a:pPr marL="0" indent="0" algn="l"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 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sz="22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9" name="Google Shape;54;p13"/>
          <p:cNvSpPr txBox="1">
            <a:spLocks/>
          </p:cNvSpPr>
          <p:nvPr/>
        </p:nvSpPr>
        <p:spPr>
          <a:xfrm>
            <a:off x="3302470" y="1648025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lang="en-GB" sz="22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0" name="Google Shape;54;p13"/>
          <p:cNvSpPr txBox="1">
            <a:spLocks/>
          </p:cNvSpPr>
          <p:nvPr/>
        </p:nvSpPr>
        <p:spPr>
          <a:xfrm>
            <a:off x="6560191" y="1648025"/>
            <a:ext cx="2688673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lang="en-GB" sz="22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11" name="Google Shape;54;p13"/>
          <p:cNvSpPr txBox="1">
            <a:spLocks/>
          </p:cNvSpPr>
          <p:nvPr/>
        </p:nvSpPr>
        <p:spPr>
          <a:xfrm>
            <a:off x="9538287" y="1141885"/>
            <a:ext cx="1700166" cy="2376286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ctr" anchorCtr="0"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7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lang="en-GB" sz="115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   </a:t>
            </a:r>
            <a:r>
              <a:rPr lang="en-GB" sz="22200" b="1">
                <a:solidFill>
                  <a:srgbClr val="FF0000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endParaRPr lang="en-GB" sz="22200" b="1" dirty="0">
              <a:solidFill>
                <a:srgbClr val="FF0000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6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9723" y="1867175"/>
            <a:ext cx="2511188" cy="124140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1583" y="1867175"/>
            <a:ext cx="2511188" cy="124140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724" y="3199567"/>
            <a:ext cx="5119665" cy="125538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" y="0"/>
            <a:ext cx="3164857" cy="1648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0F54E-11A8-4393-82A3-42F7E952C042}"/>
              </a:ext>
            </a:extLst>
          </p:cNvPr>
          <p:cNvSpPr txBox="1"/>
          <p:nvPr/>
        </p:nvSpPr>
        <p:spPr>
          <a:xfrm>
            <a:off x="4251263" y="1749585"/>
            <a:ext cx="20285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  <a:p>
            <a:endParaRPr lang="en-US" sz="8800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04E0E-DB47-42FB-BF1D-967634F11CFA}"/>
              </a:ext>
            </a:extLst>
          </p:cNvPr>
          <p:cNvSpPr txBox="1"/>
          <p:nvPr/>
        </p:nvSpPr>
        <p:spPr>
          <a:xfrm>
            <a:off x="6907627" y="1749585"/>
            <a:ext cx="14015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  <a:p>
            <a:endParaRPr lang="en-US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CB7C7-FD10-4526-B592-08357622B5FC}"/>
              </a:ext>
            </a:extLst>
          </p:cNvPr>
          <p:cNvSpPr txBox="1"/>
          <p:nvPr/>
        </p:nvSpPr>
        <p:spPr>
          <a:xfrm>
            <a:off x="5265546" y="3054570"/>
            <a:ext cx="3168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GB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</a:t>
            </a:r>
          </a:p>
          <a:p>
            <a:endParaRPr lang="en-US" sz="8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99723" y="1867175"/>
            <a:ext cx="2511188" cy="124140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01583" y="1867175"/>
            <a:ext cx="2511188" cy="124140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9724" y="3199567"/>
            <a:ext cx="5119665" cy="1255387"/>
          </a:xfrm>
          <a:prstGeom prst="rect">
            <a:avLst/>
          </a:prstGeom>
          <a:solidFill>
            <a:srgbClr val="F8C0D2"/>
          </a:solidFill>
          <a:ln>
            <a:solidFill>
              <a:srgbClr val="F8C0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.VnAvant" panose="020B72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" y="0"/>
            <a:ext cx="3164857" cy="16480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70F54E-11A8-4393-82A3-42F7E952C042}"/>
              </a:ext>
            </a:extLst>
          </p:cNvPr>
          <p:cNvSpPr txBox="1"/>
          <p:nvPr/>
        </p:nvSpPr>
        <p:spPr>
          <a:xfrm>
            <a:off x="4251263" y="1749585"/>
            <a:ext cx="20285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GB" sz="88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8800" dirty="0"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04E0E-DB47-42FB-BF1D-967634F11CFA}"/>
              </a:ext>
            </a:extLst>
          </p:cNvPr>
          <p:cNvSpPr txBox="1"/>
          <p:nvPr/>
        </p:nvSpPr>
        <p:spPr>
          <a:xfrm>
            <a:off x="6907627" y="1749585"/>
            <a:ext cx="14015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  <a:p>
            <a:endParaRPr lang="en-US" sz="8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CB7C7-FD10-4526-B592-08357622B5FC}"/>
              </a:ext>
            </a:extLst>
          </p:cNvPr>
          <p:cNvSpPr txBox="1"/>
          <p:nvPr/>
        </p:nvSpPr>
        <p:spPr>
          <a:xfrm>
            <a:off x="4855316" y="3039182"/>
            <a:ext cx="31683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err="1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GB" sz="8800" dirty="0" err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endParaRPr lang="en-GB" sz="8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8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5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0340" y="1077224"/>
            <a:ext cx="616534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</a:t>
            </a:r>
            <a:endParaRPr lang="en-US" sz="660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4425" y="1229624"/>
            <a:ext cx="106814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660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</a:t>
            </a:r>
            <a:endParaRPr lang="en-US" sz="660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2677" y="133385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" y="83812"/>
            <a:ext cx="1466175" cy="763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2677" y="363662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gi¸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4625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giß</a:t>
            </a:r>
            <a:endParaRPr lang="en-US" sz="8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59859" y="3628239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giç</a:t>
            </a:r>
          </a:p>
        </p:txBody>
      </p:sp>
      <p:sp>
        <p:nvSpPr>
          <p:cNvPr id="9" name="Rectangle 8"/>
          <p:cNvSpPr/>
          <p:nvPr/>
        </p:nvSpPr>
        <p:spPr>
          <a:xfrm>
            <a:off x="4986754" y="1349230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 dirty="0" err="1">
                <a:solidFill>
                  <a:prstClr val="black"/>
                </a:solidFill>
                <a:latin typeface=".VnAvant" pitchFamily="34" charset="0"/>
              </a:rPr>
              <a:t>gç</a:t>
            </a:r>
            <a:endParaRPr lang="en-US" sz="88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59859" y="1370202"/>
            <a:ext cx="2348919" cy="1333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8800" b="1">
                <a:solidFill>
                  <a:prstClr val="black"/>
                </a:solidFill>
                <a:latin typeface=".VnAvant" pitchFamily="34" charset="0"/>
              </a:rPr>
              <a:t>gô</a:t>
            </a:r>
          </a:p>
        </p:txBody>
      </p:sp>
    </p:spTree>
    <p:extLst>
      <p:ext uri="{BB962C8B-B14F-4D97-AF65-F5344CB8AC3E}">
        <p14:creationId xmlns:p14="http://schemas.microsoft.com/office/powerpoint/2010/main" val="130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68" y="833418"/>
            <a:ext cx="2479329" cy="393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27" y="1373517"/>
            <a:ext cx="3115970" cy="3253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1893991"/>
            <a:ext cx="2659996" cy="2732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274" y="2230686"/>
            <a:ext cx="3587611" cy="2396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0048" y="4768006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gµ g«</a:t>
            </a:r>
            <a:r>
              <a:rPr lang="en-US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91222" y="4780925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®å gç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3889" y="4764147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gi¸ ®ç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28307" y="4754958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giµ</a:t>
            </a:r>
            <a:endParaRPr lang="en-US" sz="48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6614" y="4767899"/>
            <a:ext cx="2546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  </a:t>
            </a:r>
            <a:r>
              <a:rPr lang="en-US" sz="4800" b="1" dirty="0" err="1">
                <a:solidFill>
                  <a:srgbClr val="00B0F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8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47567" y="4775506"/>
            <a:ext cx="759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F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endParaRPr lang="en-US" sz="4800" b="1" dirty="0">
              <a:solidFill>
                <a:srgbClr val="00B0F0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68509" y="4763834"/>
            <a:ext cx="929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258121" y="4764606"/>
            <a:ext cx="871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7223A34-B4A2-4FDC-AABD-BC673891A0DB}"/>
</file>

<file path=customXml/itemProps2.xml><?xml version="1.0" encoding="utf-8"?>
<ds:datastoreItem xmlns:ds="http://schemas.openxmlformats.org/officeDocument/2006/customXml" ds:itemID="{434F2B0E-859B-414D-BAC2-033C52E1D024}"/>
</file>

<file path=customXml/itemProps3.xml><?xml version="1.0" encoding="utf-8"?>
<ds:datastoreItem xmlns:ds="http://schemas.openxmlformats.org/officeDocument/2006/customXml" ds:itemID="{47C5E143-AE4B-4FF4-BD52-93A7DA98C9E7}"/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889</TotalTime>
  <Words>182</Words>
  <Application>Microsoft Office PowerPoint</Application>
  <PresentationFormat>Widescreen</PresentationFormat>
  <Paragraphs>63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.VnAvant</vt:lpstr>
      <vt:lpstr>Arial</vt:lpstr>
      <vt:lpstr>Arial-Rounded</vt:lpstr>
      <vt:lpstr>Arvo</vt:lpstr>
      <vt:lpstr>Calibri</vt:lpstr>
      <vt:lpstr>Calibri Light</vt:lpstr>
      <vt:lpstr>Montserrat Medium</vt:lpstr>
      <vt:lpstr>Quicksand Medium</vt:lpstr>
      <vt:lpstr>r0c0i Linotte</vt:lpstr>
      <vt:lpstr>Times New Roman</vt:lpstr>
      <vt:lpstr>Office Theme</vt:lpstr>
      <vt:lpstr>1_Office Theme</vt:lpstr>
      <vt:lpstr>1_Office 主题​​</vt:lpstr>
      <vt:lpstr>2_Office Theme</vt:lpstr>
      <vt:lpstr>PowerPoint Presentation</vt:lpstr>
      <vt:lpstr>Bài 17:  G g – Gi gi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Nguyễn Thị Huyền Trang</cp:lastModifiedBy>
  <cp:revision>94</cp:revision>
  <dcterms:created xsi:type="dcterms:W3CDTF">2020-05-19T07:29:54Z</dcterms:created>
  <dcterms:modified xsi:type="dcterms:W3CDTF">2021-10-12T00:40:00Z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