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76" r:id="rId5"/>
    <p:sldId id="28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63" r:id="rId14"/>
    <p:sldId id="268" r:id="rId15"/>
    <p:sldId id="270" r:id="rId16"/>
    <p:sldId id="272" r:id="rId17"/>
    <p:sldId id="271" r:id="rId18"/>
    <p:sldId id="273" r:id="rId19"/>
    <p:sldId id="274" r:id="rId20"/>
    <p:sldId id="285" r:id="rId21"/>
  </p:sldIdLst>
  <p:sldSz cx="12192000" cy="6858000"/>
  <p:notesSz cx="6858000" cy="9144000"/>
  <p:embeddedFontLst>
    <p:embeddedFont>
      <p:font typeface="#9Slide02 Noi dung dai" panose="020B0604020202020204" charset="0"/>
      <p:regular r:id="rId22"/>
    </p:embeddedFont>
    <p:embeddedFont>
      <p:font typeface="#9Slide02 Tieu de dai" panose="020B0604020202020204" charset="0"/>
      <p:bold r:id="rId23"/>
    </p:embeddedFont>
    <p:embeddedFont>
      <p:font typeface="iCiel Cadena" panose="02000503000000020004" charset="0"/>
      <p:bold r:id="rId24"/>
    </p:embeddedFont>
    <p:embeddedFont>
      <p:font typeface="Roboto Slab" panose="020B060402020202020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8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D3CF69-3E8C-47B1-8CF0-405E3D1D4BA0}" v="1" dt="2023-02-11T05:00:07.200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Kiều Nga" userId="S::lknga@thtrungyen.edu.vn::bf7b25c4-bad6-4c04-af5a-b43ee467d5b8" providerId="AD" clId="Web-{E7D3CF69-3E8C-47B1-8CF0-405E3D1D4BA0}"/>
    <pc:docChg chg="modSld">
      <pc:chgData name="Lê Kiều Nga" userId="S::lknga@thtrungyen.edu.vn::bf7b25c4-bad6-4c04-af5a-b43ee467d5b8" providerId="AD" clId="Web-{E7D3CF69-3E8C-47B1-8CF0-405E3D1D4BA0}" dt="2023-02-11T05:00:07.200" v="0"/>
      <pc:docMkLst>
        <pc:docMk/>
      </pc:docMkLst>
      <pc:sldChg chg="delSp">
        <pc:chgData name="Lê Kiều Nga" userId="S::lknga@thtrungyen.edu.vn::bf7b25c4-bad6-4c04-af5a-b43ee467d5b8" providerId="AD" clId="Web-{E7D3CF69-3E8C-47B1-8CF0-405E3D1D4BA0}" dt="2023-02-11T05:00:07.200" v="0"/>
        <pc:sldMkLst>
          <pc:docMk/>
          <pc:sldMk cId="1062752596" sldId="285"/>
        </pc:sldMkLst>
        <pc:spChg chg="del">
          <ac:chgData name="Lê Kiều Nga" userId="S::lknga@thtrungyen.edu.vn::bf7b25c4-bad6-4c04-af5a-b43ee467d5b8" providerId="AD" clId="Web-{E7D3CF69-3E8C-47B1-8CF0-405E3D1D4BA0}" dt="2023-02-11T05:00:07.200" v="0"/>
          <ac:spMkLst>
            <pc:docMk/>
            <pc:sldMk cId="1062752596" sldId="285"/>
            <ac:spMk id="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330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38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544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21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277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31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5.png"/><Relationship Id="rId3" Type="http://schemas.microsoft.com/office/2007/relationships/media" Target="../media/media4.mp4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5.emf"/><Relationship Id="rId10" Type="http://schemas.openxmlformats.org/officeDocument/2006/relationships/image" Target="../media/image31.png"/><Relationship Id="rId4" Type="http://schemas.openxmlformats.org/officeDocument/2006/relationships/video" Target="../media/media4.mp4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5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7.png"/><Relationship Id="rId10" Type="http://schemas.openxmlformats.org/officeDocument/2006/relationships/image" Target="../media/image31.png"/><Relationship Id="rId4" Type="http://schemas.microsoft.com/office/2007/relationships/media" Target="../media/media5.mp4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5.png"/><Relationship Id="rId3" Type="http://schemas.microsoft.com/office/2007/relationships/media" Target="../media/media6.mp4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9.png"/><Relationship Id="rId10" Type="http://schemas.openxmlformats.org/officeDocument/2006/relationships/image" Target="../media/image31.png"/><Relationship Id="rId4" Type="http://schemas.openxmlformats.org/officeDocument/2006/relationships/video" Target="../media/media6.mp4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5.png"/><Relationship Id="rId3" Type="http://schemas.microsoft.com/office/2007/relationships/media" Target="../media/media6.mp4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9.png"/><Relationship Id="rId10" Type="http://schemas.openxmlformats.org/officeDocument/2006/relationships/image" Target="../media/image31.png"/><Relationship Id="rId4" Type="http://schemas.openxmlformats.org/officeDocument/2006/relationships/video" Target="../media/media6.mp4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5.png"/><Relationship Id="rId3" Type="http://schemas.microsoft.com/office/2007/relationships/media" Target="../media/media4.mp4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5.emf"/><Relationship Id="rId10" Type="http://schemas.openxmlformats.org/officeDocument/2006/relationships/image" Target="../media/image31.png"/><Relationship Id="rId4" Type="http://schemas.openxmlformats.org/officeDocument/2006/relationships/video" Target="../media/media4.mp4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309563" y="0"/>
            <a:ext cx="9983787" cy="6262688"/>
            <a:chOff x="683568" y="764124"/>
            <a:chExt cx="4680520" cy="3631060"/>
          </a:xfrm>
        </p:grpSpPr>
        <p:pic>
          <p:nvPicPr>
            <p:cNvPr id="6151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764124"/>
              <a:ext cx="4680520" cy="363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481650" y="1933058"/>
              <a:ext cx="2882438" cy="7050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vi-VN" altLang="zh-CN" sz="48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4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150" name="WordArt 5"/>
          <p:cNvSpPr>
            <a:spLocks noChangeArrowheads="1" noChangeShapeType="1" noTextEdit="1"/>
          </p:cNvSpPr>
          <p:nvPr/>
        </p:nvSpPr>
        <p:spPr bwMode="auto">
          <a:xfrm>
            <a:off x="2254250" y="3457575"/>
            <a:ext cx="7762875" cy="1109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Chuyện ở lớp</a:t>
            </a:r>
            <a:endParaRPr lang="en-US" sz="2800" b="1" kern="1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8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762332" y="2133600"/>
            <a:ext cx="8643392" cy="28364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5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Bật mic tự do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làm việc riêng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 camera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203886" y="815975"/>
            <a:ext cx="6527428" cy="55399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36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online các con nên làm gì?</a:t>
            </a:r>
            <a:endParaRPr lang="en-US" sz="360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  <p:bldP spid="2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  <p:bldP spid="2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219002" y="815554"/>
            <a:ext cx="849719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vi-VN" sz="54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giờ học con nên làm gì?</a:t>
            </a:r>
            <a:endParaRPr lang="en-US" sz="540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 trung, lắng nghe cô giáo giảng bài.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nghịch đồ chơi. 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Trêu các bạn xung quanh mình.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620395" y="815554"/>
            <a:ext cx="769441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en-US" sz="48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</a:t>
            </a:r>
            <a:r>
              <a:rPr lang="vi-VN" sz="48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 làm gì trong giờ chơi?</a:t>
            </a:r>
            <a:endParaRPr lang="en-US" sz="480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 hòa đồng, không phân biệt.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 những trò chơi an toàn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 2 đáp án trên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12617" y="815554"/>
            <a:ext cx="8309967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vi-VN" sz="54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phát biểu con cần làm gì?</a:t>
            </a:r>
            <a:endParaRPr lang="en-US" sz="540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 biểu tự do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 không có chủ ngữ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Giơ tay phát biểu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283763" y="815554"/>
            <a:ext cx="836767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vi-VN" sz="54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nào sau đây đúng?</a:t>
            </a:r>
            <a:endParaRPr lang="en-US" sz="540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 bạn khi bạn đang chơi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 ở những khu vực an toàn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 tục chơi khi đã trống vào lớp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9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836"/>
            <a:ext cx="12192000" cy="69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788" y="197617"/>
            <a:ext cx="5195489" cy="66603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281170" y="1130626"/>
            <a:ext cx="7767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CẢM ƠN </a:t>
            </a:r>
            <a:r>
              <a: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VÌ CÁC CON</a:t>
            </a:r>
          </a:p>
          <a:p>
            <a:pPr algn="ctr"/>
            <a:r>
              <a: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ĐÃ RẤT </a:t>
            </a:r>
            <a:r>
              <a:rPr lang="vi-VN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TÍCH CỰC </a:t>
            </a:r>
            <a:r>
              <a: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TIẾT HỌC</a:t>
            </a:r>
            <a:r>
              <a:rPr lang="vi-V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77680" y="2084733"/>
            <a:ext cx="24035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75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ọc lớp 1 - chuyện ở lớ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430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7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 bwMode="auto">
          <a:xfrm>
            <a:off x="3629025" y="2773363"/>
            <a:ext cx="38163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617538" y="401638"/>
            <a:ext cx="1223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599" r="1161" b="12201"/>
          <a:stretch>
            <a:fillRect/>
          </a:stretch>
        </p:blipFill>
        <p:spPr bwMode="auto">
          <a:xfrm>
            <a:off x="5932488" y="5203825"/>
            <a:ext cx="36718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1" r="56302" b="10802"/>
          <a:stretch>
            <a:fillRect/>
          </a:stretch>
        </p:blipFill>
        <p:spPr bwMode="auto">
          <a:xfrm>
            <a:off x="2654300" y="5053013"/>
            <a:ext cx="19462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9" r="83871" b="12201"/>
          <a:stretch>
            <a:fillRect/>
          </a:stretch>
        </p:blipFill>
        <p:spPr bwMode="auto">
          <a:xfrm>
            <a:off x="755650" y="3919538"/>
            <a:ext cx="21717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2"/>
          <p:cNvSpPr txBox="1">
            <a:spLocks noChangeArrowheads="1"/>
          </p:cNvSpPr>
          <p:nvPr/>
        </p:nvSpPr>
        <p:spPr bwMode="auto">
          <a:xfrm>
            <a:off x="1228725" y="1158875"/>
            <a:ext cx="10142538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</a:p>
          <a:p>
            <a:pPr algn="ctr"/>
            <a:r>
              <a:rPr lang="vi-VN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VIỆC NÊN LÀM TRONG</a:t>
            </a:r>
          </a:p>
          <a:p>
            <a:pPr algn="ctr"/>
            <a:r>
              <a:rPr lang="vi-VN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HỌC, GIỜ CHƠI</a:t>
            </a:r>
            <a:endParaRPr lang="en-US" alt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85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-523875"/>
            <a:ext cx="5283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4"/>
          <p:cNvGrpSpPr>
            <a:grpSpLocks/>
          </p:cNvGrpSpPr>
          <p:nvPr/>
        </p:nvGrpSpPr>
        <p:grpSpPr bwMode="auto">
          <a:xfrm>
            <a:off x="1717675" y="2203450"/>
            <a:ext cx="9501188" cy="1304925"/>
            <a:chOff x="-996458" y="3149565"/>
            <a:chExt cx="8211284" cy="920761"/>
          </a:xfrm>
        </p:grpSpPr>
        <p:pic>
          <p:nvPicPr>
            <p:cNvPr id="8201" name="Picture 2" descr="F:\1-原创素材\1_mm1102\PPT\PPT_014\materaials\flower_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6458" y="3149565"/>
              <a:ext cx="881359" cy="58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Box 5"/>
            <p:cNvSpPr txBox="1">
              <a:spLocks noChangeArrowheads="1"/>
            </p:cNvSpPr>
            <p:nvPr/>
          </p:nvSpPr>
          <p:spPr bwMode="auto">
            <a:xfrm>
              <a:off x="-115099" y="3223242"/>
              <a:ext cx="7329925" cy="847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en-US" sz="360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được những việc nên và không nên làm </a:t>
              </a:r>
              <a:endParaRPr lang="vi-VN" altLang="en-US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en-US" sz="360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giờ học, giờ chơi</a:t>
              </a:r>
              <a:r>
                <a:rPr lang="vi-VN" altLang="en-US" sz="360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5"/>
          <p:cNvGrpSpPr>
            <a:grpSpLocks/>
          </p:cNvGrpSpPr>
          <p:nvPr/>
        </p:nvGrpSpPr>
        <p:grpSpPr bwMode="auto">
          <a:xfrm>
            <a:off x="442913" y="3863975"/>
            <a:ext cx="10775950" cy="1200150"/>
            <a:chOff x="4836179" y="2344636"/>
            <a:chExt cx="10776290" cy="1200329"/>
          </a:xfrm>
        </p:grpSpPr>
        <p:pic>
          <p:nvPicPr>
            <p:cNvPr id="8199" name="Picture 5" descr="F:\1-原创素材\1_mm1102\PPT\PPT_014\materaials\flower_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179" y="2363694"/>
              <a:ext cx="745031" cy="68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Box 8"/>
            <p:cNvSpPr txBox="1">
              <a:spLocks noChangeArrowheads="1"/>
            </p:cNvSpPr>
            <p:nvPr/>
          </p:nvSpPr>
          <p:spPr bwMode="auto">
            <a:xfrm>
              <a:off x="5700781" y="2344636"/>
              <a:ext cx="991168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Rèn kĩ năng kiên định, từ chối thực hiện những việc </a:t>
              </a:r>
              <a:endPara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en-US" sz="36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nên làm trong giờ học, giờ chơi.</a:t>
              </a:r>
            </a:p>
          </p:txBody>
        </p:sp>
      </p:grpSp>
      <p:sp>
        <p:nvSpPr>
          <p:cNvPr id="8198" name="TextBox 15"/>
          <p:cNvSpPr txBox="1">
            <a:spLocks noChangeArrowheads="1"/>
          </p:cNvSpPr>
          <p:nvPr/>
        </p:nvSpPr>
        <p:spPr bwMode="auto">
          <a:xfrm>
            <a:off x="4864100" y="1101725"/>
            <a:ext cx="30749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vi-VN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alt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6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3089275" y="2754313"/>
            <a:ext cx="79248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vi-VN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 TRONG GIỜ HỌC, GIỜ CHƠI</a:t>
            </a:r>
            <a:endParaRPr lang="en-US" alt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838"/>
            <a:ext cx="12330113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9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882650"/>
            <a:ext cx="358616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3592513"/>
            <a:ext cx="3325812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entagon 4"/>
          <p:cNvSpPr/>
          <p:nvPr/>
        </p:nvSpPr>
        <p:spPr>
          <a:xfrm>
            <a:off x="1073150" y="954088"/>
            <a:ext cx="2228850" cy="229711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NÊN LÀM GIỜ HỌC</a:t>
            </a:r>
          </a:p>
        </p:txBody>
      </p:sp>
      <p:sp>
        <p:nvSpPr>
          <p:cNvPr id="6" name="Pentagon 5"/>
          <p:cNvSpPr/>
          <p:nvPr/>
        </p:nvSpPr>
        <p:spPr>
          <a:xfrm>
            <a:off x="1084263" y="3906838"/>
            <a:ext cx="2187575" cy="229870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NÊN LÀM GIỜ CH</a:t>
            </a: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pic>
        <p:nvPicPr>
          <p:cNvPr id="1127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811213"/>
            <a:ext cx="332740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3652838"/>
            <a:ext cx="33940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 bwMode="auto">
          <a:xfrm>
            <a:off x="8669338" y="5651500"/>
            <a:ext cx="554037" cy="469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4454525" y="5651500"/>
            <a:ext cx="554038" cy="469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8486775" y="2946400"/>
            <a:ext cx="554038" cy="469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4700588" y="2987675"/>
            <a:ext cx="554037" cy="469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2696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1"/>
          <p:cNvGrpSpPr/>
          <p:nvPr/>
        </p:nvGrpSpPr>
        <p:grpSpPr>
          <a:xfrm>
            <a:off x="0" y="75706"/>
            <a:ext cx="4328988" cy="2806836"/>
            <a:chOff x="28069" y="1525287"/>
            <a:chExt cx="4328988" cy="2806836"/>
          </a:xfrm>
        </p:grpSpPr>
        <p:pic>
          <p:nvPicPr>
            <p:cNvPr id="11" name="Picture 2" descr="F:\1-原创素材\1_mm1102\PPT\PPT_014\materaials\pageimg_g1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9" y="1525287"/>
              <a:ext cx="4328988" cy="2806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257317" y="2383029"/>
              <a:ext cx="17596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rgbClr val="FF5050"/>
                  </a:solidFill>
                  <a:latin typeface="华康海报体W12(P)" pitchFamily="82" charset="-122"/>
                  <a:ea typeface="华康海报体W12(P)" pitchFamily="82" charset="-122"/>
                </a:rPr>
                <a:t>KẾT LUẬN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152290" y="2705844"/>
            <a:ext cx="7370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học, cần tập trung nghe giảng, tích cực, lắng nghe bạn phát biểu ý kiến.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37361" y="4469527"/>
            <a:ext cx="6135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chơi, nên cùng bạn vui chơi</a:t>
            </a:r>
          </a:p>
          <a:p>
            <a:r>
              <a:rPr lang="en-US" sz="36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toàn, hiệu quả.</a:t>
            </a:r>
          </a:p>
        </p:txBody>
      </p:sp>
      <p:pic>
        <p:nvPicPr>
          <p:cNvPr id="16" name="Picture 4" descr="F:\1-原创素材\1_mm1102\PPT\PPT_014\materaials\flower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211" y="2863020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F:\1-原创素材\1_mm1102\PPT\PPT_014\materaials\flower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94" y="464908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17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2770188" y="3073400"/>
            <a:ext cx="7924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algn="ctr"/>
            <a:r>
              <a:rPr lang="vi-VN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</a:t>
            </a:r>
            <a:endParaRPr lang="en-US" alt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84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E06A967-9E8A-4A87-BD81-E62BD42DFFCA}"/>
</file>

<file path=customXml/itemProps2.xml><?xml version="1.0" encoding="utf-8"?>
<ds:datastoreItem xmlns:ds="http://schemas.openxmlformats.org/officeDocument/2006/customXml" ds:itemID="{DC11D647-DCC6-4D86-A1B9-B012280AF4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3D6AC3-F616-4149-B34D-557AB0BD55D5}">
  <ds:schemaRefs>
    <ds:schemaRef ds:uri="04428cd5-0689-4562-8eaa-c57d4739e61c"/>
    <ds:schemaRef ds:uri="aa3bae8b-93bb-44fa-b79c-ae2e3c4b5ff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Application>Microsoft Office PowerPoint</Application>
  <PresentationFormat>Widescreen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Bap Tro Giang</Manager>
  <Company>Bap Tro Giang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 Tro Giang</dc:title>
  <dc:subject>Bap Tro Giang</dc:subject>
  <dc:creator>Bap Tro Giang</dc:creator>
  <cp:keywords/>
  <dc:description>Bap Tro Giang</dc:description>
  <cp:revision>1</cp:revision>
  <dcterms:created xsi:type="dcterms:W3CDTF">2021-09-14T09:51:34Z</dcterms:created>
  <dcterms:modified xsi:type="dcterms:W3CDTF">2023-02-11T05:00:43Z</dcterms:modified>
  <cp:category>Bap Tro Giang</cp:category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