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88" r:id="rId2"/>
    <p:sldId id="289" r:id="rId3"/>
    <p:sldId id="290" r:id="rId4"/>
    <p:sldId id="317" r:id="rId5"/>
    <p:sldId id="287" r:id="rId6"/>
    <p:sldId id="316" r:id="rId7"/>
    <p:sldId id="318" r:id="rId8"/>
    <p:sldId id="291" r:id="rId9"/>
    <p:sldId id="319" r:id="rId10"/>
    <p:sldId id="3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8B8"/>
    <a:srgbClr val="E6E6E6"/>
    <a:srgbClr val="EA26CE"/>
    <a:srgbClr val="FFFF99"/>
    <a:srgbClr val="721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574FA-20FE-4355-B3B2-E6776CE6AC41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DD162-734B-4231-B41B-D5C47E1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1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1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3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9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1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5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6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E730-A166-4D2A-9A40-60A801E0EA4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7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EE730-A166-4D2A-9A40-60A801E0EA4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2D6D-2C11-4E2D-AF64-0DF13B5D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34636"/>
            <a:ext cx="12226636" cy="7619999"/>
          </a:xfrm>
          <a:prstGeom prst="rect">
            <a:avLst/>
          </a:prstGeom>
        </p:spPr>
      </p:pic>
      <p:sp>
        <p:nvSpPr>
          <p:cNvPr id="2" name="Google Shape;414;p36"/>
          <p:cNvSpPr txBox="1">
            <a:spLocks/>
          </p:cNvSpPr>
          <p:nvPr/>
        </p:nvSpPr>
        <p:spPr>
          <a:xfrm>
            <a:off x="2840182" y="2133600"/>
            <a:ext cx="6477000" cy="978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FF0000"/>
                </a:solidFill>
                <a:latin typeface="Jokerman" panose="04090605060D06020702" pitchFamily="82" charset="0"/>
              </a:rPr>
              <a:t>Khởi động</a:t>
            </a:r>
            <a:endParaRPr lang="en-US" sz="149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516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te Cartoon Kids And School Bus Frame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34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114BACE-6F2F-4FEF-A5F6-DB03E984A14E}"/>
              </a:ext>
            </a:extLst>
          </p:cNvPr>
          <p:cNvSpPr txBox="1">
            <a:spLocks/>
          </p:cNvSpPr>
          <p:nvPr/>
        </p:nvSpPr>
        <p:spPr>
          <a:xfrm>
            <a:off x="3352800" y="1219200"/>
            <a:ext cx="5257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DẶN DÒ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69E77-F20D-48C4-8E66-5507EC615D5E}"/>
              </a:ext>
            </a:extLst>
          </p:cNvPr>
          <p:cNvSpPr txBox="1"/>
          <p:nvPr/>
        </p:nvSpPr>
        <p:spPr>
          <a:xfrm>
            <a:off x="1447800" y="2707213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f You're Happy - Super Simple Song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7364" cy="69342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114BACE-6F2F-4FEF-A5F6-DB03E984A14E}"/>
              </a:ext>
            </a:extLst>
          </p:cNvPr>
          <p:cNvSpPr txBox="1">
            <a:spLocks/>
          </p:cNvSpPr>
          <p:nvPr/>
        </p:nvSpPr>
        <p:spPr>
          <a:xfrm>
            <a:off x="914400" y="1295400"/>
            <a:ext cx="1006577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8000" b="1">
                <a:solidFill>
                  <a:srgbClr val="0000FF"/>
                </a:solidFill>
                <a:latin typeface="UTM Avo" panose="02040603050506020204" pitchFamily="18" charset="0"/>
              </a:rPr>
              <a:t>MỞ ĐẦU</a:t>
            </a:r>
            <a:endParaRPr lang="vi-VN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241">
            <a:off x="450458" y="1297686"/>
            <a:ext cx="6622832" cy="3861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29" y="840354"/>
            <a:ext cx="5210394" cy="541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402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5341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895600" y="990600"/>
            <a:ext cx="75438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1781666"/>
            <a:ext cx="10678107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Môn: Tự nhiên và Xã hội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4763" y="3154025"/>
            <a:ext cx="9225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An toàn khi sử dụng đồ dùng trong nhà</a:t>
            </a:r>
          </a:p>
        </p:txBody>
      </p:sp>
    </p:spTree>
    <p:extLst>
      <p:ext uri="{BB962C8B-B14F-4D97-AF65-F5344CB8AC3E}">
        <p14:creationId xmlns:p14="http://schemas.microsoft.com/office/powerpoint/2010/main" val="2971536118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675D3495-9FFB-4C5A-B533-28D19A091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r="2068"/>
          <a:stretch/>
        </p:blipFill>
        <p:spPr bwMode="auto">
          <a:xfrm>
            <a:off x="1558437" y="609600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114BACE-6F2F-4FEF-A5F6-DB03E984A14E}"/>
              </a:ext>
            </a:extLst>
          </p:cNvPr>
          <p:cNvSpPr txBox="1">
            <a:spLocks/>
          </p:cNvSpPr>
          <p:nvPr/>
        </p:nvSpPr>
        <p:spPr>
          <a:xfrm>
            <a:off x="1063113" y="457200"/>
            <a:ext cx="1006577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8000" b="1" dirty="0">
                <a:solidFill>
                  <a:srgbClr val="0000FF"/>
                </a:solidFill>
                <a:latin typeface="UTM Avo" panose="02040603050506020204" pitchFamily="18" charset="0"/>
              </a:rPr>
              <a:t>KHÁM PHÁ</a:t>
            </a:r>
            <a:endParaRPr lang="vi-VN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79733D3-2A45-4A74-A636-110740FB7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905000" cy="1018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E30A2-20EF-4698-B9E4-9967D3025BED}"/>
              </a:ext>
            </a:extLst>
          </p:cNvPr>
          <p:cNvSpPr txBox="1"/>
          <p:nvPr/>
        </p:nvSpPr>
        <p:spPr>
          <a:xfrm>
            <a:off x="1143000" y="115562"/>
            <a:ext cx="1104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UTM Avo" panose="02040603050506020204" pitchFamily="18" charset="0"/>
              </a:rPr>
              <a:t>Kể tên một số đồ dùng sắc nhọn trong nhà có thể gây nguy hiểm.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43" y="3743501"/>
            <a:ext cx="2201705" cy="2150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03" y="1507142"/>
            <a:ext cx="2510724" cy="1921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43" y="1541778"/>
            <a:ext cx="2201705" cy="1887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56" y="3743501"/>
            <a:ext cx="3130244" cy="211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03" y="3743501"/>
            <a:ext cx="2452495" cy="211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56" y="1564298"/>
            <a:ext cx="3206444" cy="1864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2" y="1541778"/>
            <a:ext cx="2871848" cy="1887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02" y="3771202"/>
            <a:ext cx="2765856" cy="211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94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11277600" cy="6553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304800"/>
            <a:ext cx="73260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cần lưu ý điều gì khi sử dụng dao và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sắc nhọn để an toàn?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9067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5877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14D04C9-3B77-42FC-B573-637540CE3C48}"/>
</file>

<file path=customXml/itemProps2.xml><?xml version="1.0" encoding="utf-8"?>
<ds:datastoreItem xmlns:ds="http://schemas.openxmlformats.org/officeDocument/2006/customXml" ds:itemID="{88C85310-11BA-40FB-B49B-F5D1698D975C}"/>
</file>

<file path=customXml/itemProps3.xml><?xml version="1.0" encoding="utf-8"?>
<ds:datastoreItem xmlns:ds="http://schemas.openxmlformats.org/officeDocument/2006/customXml" ds:itemID="{2F57C793-FDE3-4E69-80F8-A2749E91CAF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3148</TotalTime>
  <Words>79</Words>
  <Application>Microsoft Office PowerPoint</Application>
  <PresentationFormat>Widescreen</PresentationFormat>
  <Paragraphs>10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Jokerman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Lê Kiều Nga</cp:lastModifiedBy>
  <cp:revision>83</cp:revision>
  <dcterms:created xsi:type="dcterms:W3CDTF">2020-08-09T14:07:33Z</dcterms:created>
  <dcterms:modified xsi:type="dcterms:W3CDTF">2022-08-24T16:26:02Z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