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28" r:id="rId4"/>
    <p:sldId id="317" r:id="rId5"/>
    <p:sldId id="329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B11-68BA-1FEA-6213-9B2FD5116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25738-4107-5EBC-D773-1BDE54D05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CE2E-18AE-DA02-79FB-6D8C05AF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B1A8-07AF-647D-061E-2E7CDF0F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4495B-6ED0-63A5-F177-1F79587D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833-1DC0-6A3B-81E3-63806D90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854D1-E087-76E8-9B04-2B0A672EE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5B5B-05C2-B82A-D9BE-D95CF2F4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DAE15-34E6-4404-D58F-EFA688D0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4EA4-4625-BD52-C5C9-DD1D4C9B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6C2D6-E8A3-CC59-6DE0-66C4C456B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16CEE-10CF-35A1-0CCD-1F6945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91DB2-A4B8-F502-151E-D3C52E46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9AE93-C758-6277-E771-A38C4D1A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AF90-B609-DBD1-ACB8-99BECC67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307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3" y="172996"/>
            <a:ext cx="11862486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2" y="296563"/>
            <a:ext cx="960972" cy="576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9" y="5269948"/>
            <a:ext cx="1588053" cy="15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EAE9-AAF6-2D95-88A1-5592D43B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88A1-F681-3E53-62BD-898F9786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401EF-4C02-0FE5-532C-677A2EF7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BC8EC-9414-4250-D3A7-AF0D9DF3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4BC4-013D-5A9E-A476-14C5B679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E12C-9140-686E-39D8-6A3B432B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9513-66EE-CBB7-DD5E-634A8E9B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21F3-09A3-4A92-CC31-F7776CC5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39B6F-AB63-57E5-4738-D1809097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1A090-2DE8-4C5B-4878-D5E02942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10EE-0646-768F-47EF-CCFAB8DA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1CDD-9E87-E72D-6D69-38CD7910A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0C36E-4EDC-87C5-E402-F7B655CC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9B224-EEBF-983A-0017-997CEF05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BEE69-CB0C-5ED3-A3D4-591F0D2C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A51D6-97BA-0CE6-3381-48CCC2E4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8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C385-6127-7BEF-C879-C3AA9930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E450-445E-14AF-94A5-D2D8C66D2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D9D19-3DAF-2C1A-E148-225F2E1CC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C3EF4-5670-4200-C672-620092785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504D-604D-82D8-7475-0E0546A4B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1F771-722B-5D77-9F23-E176D5DB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7B254-89A2-5469-4064-4FE04115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0B76F-5E84-F118-AF0C-36192EB9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1E9F-C54B-C563-F410-24456B30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44A8-A493-B6D6-6264-D6251E6B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D42D5-4CC8-2A0E-2941-2BFDB374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4A2D-E09B-4CE9-D859-17A6A958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B0CAB-E5C1-8B79-A363-759AD289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FD79-CDF3-7EE7-4449-59777638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3078-BA7D-69A2-CA93-1BB77E9D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AFDB-FE8E-2607-C41C-B9E5BDA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D251-7093-39A5-CF6C-39B24D50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20F09-4FCA-D1DE-DE19-CC0C6C06A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A87A2-5E97-58EC-154E-89C54F8A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F68AE-6AAF-CCDF-0E6C-B0BE90F6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2A99B-3942-528F-3630-6F857840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046D-C94B-8BD6-F233-D0A9AB16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E1B27-C442-7E6C-983D-CED6FEFBB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3058-4CAA-7BA1-4CEE-192F24342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CCDA3-BC1D-CBDC-E021-3206CE8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11562-CFCA-1DB0-6FF2-89130B06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3AE4D-9331-0D1A-A8F9-EC1A58E6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D41D5-3B1C-E43C-D892-F03C205D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08C3B-72AA-3520-5D23-4DF9BD2D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41D54-4789-04A9-F527-13A954E4A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F54A-2B53-44F9-88FD-4511FD07A86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EAC69-185C-B28D-AA2B-238492E9F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B426-5298-A4D2-4393-83375748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0837-771E-445B-92E2-9502B9C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</a:p>
          <a:p>
            <a:pPr algn="ctr"/>
            <a:r>
              <a:rPr lang="en-GB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GB" altLang="zh-CN" sz="533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GB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lang="vi-VN" altLang="zh-CN" sz="5333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9063" y="3757937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798" dirty="0"/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234817" y="2731547"/>
            <a:ext cx="5268689" cy="693177"/>
          </a:xfrm>
          <a:prstGeom prst="ellipse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095999" y="5266008"/>
            <a:ext cx="4806519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265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bốn</a:t>
            </a:r>
            <a:r>
              <a:rPr lang="en-GB" sz="4265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265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bằng</a:t>
            </a:r>
            <a:r>
              <a:rPr lang="en-GB" sz="4265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bốn</a:t>
            </a:r>
            <a:endParaRPr lang="en-GB" sz="4265" dirty="0">
              <a:solidFill>
                <a:srgbClr val="40505E"/>
              </a:solidFill>
              <a:latin typeface="Questrial" pitchFamily="2" charset="0"/>
              <a:cs typeface="Lato Heavy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04741" y="3616664"/>
            <a:ext cx="829377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7997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28984" y="3610512"/>
            <a:ext cx="683473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7997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667811" y="3774835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798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151307" y="3783340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798" dirty="0"/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443784" y="3757936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65" dirty="0">
                <a:solidFill>
                  <a:srgbClr val="3B6BDD"/>
                </a:solidFill>
                <a:latin typeface="Questrial" pitchFamily="2" charset="0"/>
              </a:rPr>
              <a:t>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151305" y="3781035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65" dirty="0">
                <a:solidFill>
                  <a:srgbClr val="3B6BDD"/>
                </a:solidFill>
                <a:latin typeface="Questrial" pitchFamily="2" charset="0"/>
              </a:rPr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683564" y="3772530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65" dirty="0">
                <a:solidFill>
                  <a:srgbClr val="3B6BDD"/>
                </a:solidFill>
                <a:latin typeface="Questrial" pitchFamily="2" charset="0"/>
              </a:rPr>
              <a:t>=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553002" y="5253709"/>
            <a:ext cx="27850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265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Kết</a:t>
            </a:r>
            <a:r>
              <a:rPr lang="en-GB" sz="4265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265" b="1" dirty="0" err="1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luận</a:t>
            </a:r>
            <a:r>
              <a:rPr lang="en-GB" sz="4265" b="1" dirty="0">
                <a:solidFill>
                  <a:srgbClr val="3B6BDD"/>
                </a:solidFill>
                <a:latin typeface="Questrial" pitchFamily="2" charset="0"/>
                <a:cs typeface="Lato Heavy" panose="020F0502020204030203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2" y="1013267"/>
            <a:ext cx="1735600" cy="2597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14" y="1013267"/>
            <a:ext cx="1735600" cy="25972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86" y="1013268"/>
            <a:ext cx="1735600" cy="25972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48" y="1013268"/>
            <a:ext cx="1735600" cy="259724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655200" y="2731545"/>
            <a:ext cx="5268689" cy="693177"/>
          </a:xfrm>
          <a:prstGeom prst="ellipse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9" y="1177545"/>
            <a:ext cx="1790141" cy="2165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49" y="1175239"/>
            <a:ext cx="1790141" cy="2165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78" y="1175239"/>
            <a:ext cx="1790141" cy="2165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47" y="1172933"/>
            <a:ext cx="1790141" cy="2165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45D941-3501-4245-99A1-22E800F86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7" y="168536"/>
            <a:ext cx="3413851" cy="11911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8" grpId="0"/>
      <p:bldP spid="66" grpId="0" animBg="1"/>
      <p:bldP spid="67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" y="186549"/>
            <a:ext cx="3080169" cy="1152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479453" y="862809"/>
            <a:ext cx="679534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1.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viết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dấu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&lt;, =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FBD3B-B6CE-49A8-AA28-58A77E0C7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" y="223202"/>
            <a:ext cx="3080169" cy="1152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2F4F6-E404-4EC8-9959-766C16AE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23" y="2028824"/>
            <a:ext cx="4607754" cy="39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" y="186549"/>
            <a:ext cx="3080169" cy="1152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698327" y="763018"/>
            <a:ext cx="679534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1.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viết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dấu</a:t>
            </a:r>
            <a:r>
              <a:rPr lang="en-GB" sz="4400" dirty="0">
                <a:solidFill>
                  <a:srgbClr val="40505E"/>
                </a:solidFill>
                <a:latin typeface="Questrial" pitchFamily="2" charset="0"/>
                <a:cs typeface="Lato Heavy" panose="020F0502020204030203" pitchFamily="34" charset="0"/>
              </a:rPr>
              <a:t> &lt;, =</a:t>
            </a:r>
          </a:p>
        </p:txBody>
      </p:sp>
      <p:pic>
        <p:nvPicPr>
          <p:cNvPr id="5" name="6546508666104509538">
            <a:hlinkClick r:id="" action="ppaction://media"/>
            <a:extLst>
              <a:ext uri="{FF2B5EF4-FFF2-40B4-BE49-F238E27FC236}">
                <a16:creationId xmlns:a16="http://schemas.microsoft.com/office/drawing/2014/main" id="{4CE84A54-63AE-49FE-A834-A8FE891A6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0342" y="1785857"/>
            <a:ext cx="4373219" cy="4044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FBD3B-B6CE-49A8-AA28-58A77E0C7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" y="223202"/>
            <a:ext cx="3080169" cy="11529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29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EDA3D-7038-2460-A6F7-F3D657A0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51946"/>
            <a:ext cx="11715750" cy="65541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75D128-F892-445B-FCBD-4AD78D0DF5A8}"/>
              </a:ext>
            </a:extLst>
          </p:cNvPr>
          <p:cNvCxnSpPr/>
          <p:nvPr/>
        </p:nvCxnSpPr>
        <p:spPr>
          <a:xfrm>
            <a:off x="4133850" y="3286125"/>
            <a:ext cx="1400175" cy="260032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A29CF6-E7E8-3856-88A9-564B710A0E3B}"/>
              </a:ext>
            </a:extLst>
          </p:cNvPr>
          <p:cNvCxnSpPr>
            <a:cxnSpLocks/>
          </p:cNvCxnSpPr>
          <p:nvPr/>
        </p:nvCxnSpPr>
        <p:spPr>
          <a:xfrm flipV="1">
            <a:off x="4133850" y="1771650"/>
            <a:ext cx="1400175" cy="25717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100B3-C934-FB95-46C8-6BD4E92CE80A}"/>
              </a:ext>
            </a:extLst>
          </p:cNvPr>
          <p:cNvCxnSpPr>
            <a:cxnSpLocks/>
          </p:cNvCxnSpPr>
          <p:nvPr/>
        </p:nvCxnSpPr>
        <p:spPr>
          <a:xfrm flipV="1">
            <a:off x="4210050" y="3057525"/>
            <a:ext cx="1466850" cy="304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4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941ED-A3A1-AEA0-6E7E-94FF35BB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7235"/>
            <a:ext cx="10572750" cy="63726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E204DD-7D45-9726-7167-032E27041CF7}"/>
              </a:ext>
            </a:extLst>
          </p:cNvPr>
          <p:cNvSpPr/>
          <p:nvPr/>
        </p:nvSpPr>
        <p:spPr>
          <a:xfrm>
            <a:off x="952500" y="1285875"/>
            <a:ext cx="52387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5E8A7-0665-366A-D064-143EABA6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87823"/>
            <a:ext cx="10839450" cy="63796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3DAE962-2F41-563B-9504-31410B5A76FB}"/>
              </a:ext>
            </a:extLst>
          </p:cNvPr>
          <p:cNvSpPr/>
          <p:nvPr/>
        </p:nvSpPr>
        <p:spPr>
          <a:xfrm>
            <a:off x="8210550" y="3171825"/>
            <a:ext cx="609600" cy="5429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295C29-6A5F-FBC6-BD27-B091601F4F93}"/>
              </a:ext>
            </a:extLst>
          </p:cNvPr>
          <p:cNvSpPr/>
          <p:nvPr/>
        </p:nvSpPr>
        <p:spPr>
          <a:xfrm>
            <a:off x="3152775" y="6027252"/>
            <a:ext cx="609600" cy="5429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CAC7CB-369A-2F29-84D8-1400E7A6057B}"/>
              </a:ext>
            </a:extLst>
          </p:cNvPr>
          <p:cNvSpPr/>
          <p:nvPr/>
        </p:nvSpPr>
        <p:spPr>
          <a:xfrm>
            <a:off x="8210550" y="6027251"/>
            <a:ext cx="609600" cy="5429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54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B855F05-113A-493F-9B86-F32416D548C1}"/>
</file>

<file path=customXml/itemProps2.xml><?xml version="1.0" encoding="utf-8"?>
<ds:datastoreItem xmlns:ds="http://schemas.openxmlformats.org/officeDocument/2006/customXml" ds:itemID="{375D69D9-92A5-43F6-B2A5-E805C042433A}"/>
</file>

<file path=customXml/itemProps3.xml><?xml version="1.0" encoding="utf-8"?>
<ds:datastoreItem xmlns:ds="http://schemas.openxmlformats.org/officeDocument/2006/customXml" ds:itemID="{A0401115-D37F-4FF3-AA25-9AD4A10E3E3D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 Heavy</vt:lpstr>
      <vt:lpstr>Questrial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Kiều Nga</dc:creator>
  <cp:lastModifiedBy>Lê Kiều Nga</cp:lastModifiedBy>
  <cp:revision>1</cp:revision>
  <dcterms:created xsi:type="dcterms:W3CDTF">2022-08-24T16:13:40Z</dcterms:created>
  <dcterms:modified xsi:type="dcterms:W3CDTF">2022-08-24T16:19:52Z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