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2"/>
  </p:notesMasterIdLst>
  <p:sldIdLst>
    <p:sldId id="292" r:id="rId4"/>
    <p:sldId id="278" r:id="rId5"/>
    <p:sldId id="286" r:id="rId6"/>
    <p:sldId id="306" r:id="rId7"/>
    <p:sldId id="282" r:id="rId8"/>
    <p:sldId id="298" r:id="rId9"/>
    <p:sldId id="318" r:id="rId10"/>
    <p:sldId id="283" r:id="rId11"/>
    <p:sldId id="288" r:id="rId12"/>
    <p:sldId id="290" r:id="rId13"/>
    <p:sldId id="294" r:id="rId14"/>
    <p:sldId id="293" r:id="rId15"/>
    <p:sldId id="291" r:id="rId16"/>
    <p:sldId id="297" r:id="rId17"/>
    <p:sldId id="310" r:id="rId18"/>
    <p:sldId id="315" r:id="rId19"/>
    <p:sldId id="319" r:id="rId20"/>
    <p:sldId id="316" r:id="rId21"/>
  </p:sldIdLst>
  <p:sldSz cx="9144000" cy="5143500" type="screen16x9"/>
  <p:notesSz cx="6858000" cy="9144000"/>
  <p:embeddedFontLst>
    <p:embeddedFont>
      <p:font typeface=".VnAvant" panose="020B720000000000000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0"/>
      <p:regular r:id="rId31"/>
      <p:italic r:id="rId32"/>
    </p:embeddedFont>
    <p:embeddedFont>
      <p:font typeface="Quicksand Medium" panose="020B0604020202020204" charset="0"/>
      <p:regular r:id="rId33"/>
    </p:embeddedFont>
    <p:embeddedFont>
      <p:font typeface="Segoe UI Black" panose="020B0A02040204020203" pitchFamily="34" charset="0"/>
      <p:bold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4F966-0AE1-454A-933B-F59843754475}" v="1" dt="2023-02-11T05:02:20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4660"/>
  </p:normalViewPr>
  <p:slideViewPr>
    <p:cSldViewPr>
      <p:cViewPr varScale="1">
        <p:scale>
          <a:sx n="78" d="100"/>
          <a:sy n="78" d="100"/>
        </p:scale>
        <p:origin x="64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Kiều Nga" userId="S::lknga@thtrungyen.edu.vn::bf7b25c4-bad6-4c04-af5a-b43ee467d5b8" providerId="AD" clId="Web-{B244F966-0AE1-454A-933B-F59843754475}"/>
    <pc:docChg chg="delSld">
      <pc:chgData name="Lê Kiều Nga" userId="S::lknga@thtrungyen.edu.vn::bf7b25c4-bad6-4c04-af5a-b43ee467d5b8" providerId="AD" clId="Web-{B244F966-0AE1-454A-933B-F59843754475}" dt="2023-02-11T05:02:20.837" v="0"/>
      <pc:docMkLst>
        <pc:docMk/>
      </pc:docMkLst>
      <pc:sldChg chg="del">
        <pc:chgData name="Lê Kiều Nga" userId="S::lknga@thtrungyen.edu.vn::bf7b25c4-bad6-4c04-af5a-b43ee467d5b8" providerId="AD" clId="Web-{B244F966-0AE1-454A-933B-F59843754475}" dt="2023-02-11T05:02:20.837" v="0"/>
        <pc:sldMkLst>
          <pc:docMk/>
          <pc:sldMk cId="2060472097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6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3 – 4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BD7F7-1CBE-41A8-A779-3276CC4F33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45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5840611" y="1853208"/>
            <a:ext cx="5169695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87" y="4663679"/>
            <a:ext cx="548879" cy="392906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2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3429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685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0287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4592242"/>
            <a:ext cx="548878" cy="392906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3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3429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685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0287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" y="6846"/>
            <a:ext cx="9134805" cy="5136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1780" y="1472105"/>
            <a:ext cx="4248472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M«n</a:t>
            </a:r>
            <a:r>
              <a:rPr lang="en-US" altLang="zh-CN" sz="3600" b="1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TiÕng</a:t>
            </a:r>
            <a:r>
              <a:rPr lang="en-US" altLang="zh-CN" sz="3600" b="1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ViÖt</a:t>
            </a:r>
            <a:endParaRPr lang="en-US" altLang="zh-CN" sz="3600" b="1" dirty="0">
              <a:solidFill>
                <a:srgbClr val="FF0000"/>
              </a:solidFill>
              <a:latin typeface=".VnAvant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Bµi</a:t>
            </a: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14 : </a:t>
            </a: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solidFill>
                <a:srgbClr val="FF0000"/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AB819-A1DE-49B3-B91D-C1B83595BA61}"/>
              </a:ext>
            </a:extLst>
          </p:cNvPr>
          <p:cNvSpPr txBox="1"/>
          <p:nvPr/>
        </p:nvSpPr>
        <p:spPr>
          <a:xfrm>
            <a:off x="4692000" y="2423914"/>
            <a:ext cx="94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20B98-E113-42C2-BBF2-37442496EAE9}"/>
              </a:ext>
            </a:extLst>
          </p:cNvPr>
          <p:cNvSpPr txBox="1"/>
          <p:nvPr/>
        </p:nvSpPr>
        <p:spPr>
          <a:xfrm>
            <a:off x="5936910" y="2404874"/>
            <a:ext cx="113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ACD21-5731-4355-A912-825BDC502AD9}"/>
              </a:ext>
            </a:extLst>
          </p:cNvPr>
          <p:cNvSpPr txBox="1"/>
          <p:nvPr/>
        </p:nvSpPr>
        <p:spPr>
          <a:xfrm>
            <a:off x="2555776" y="611410"/>
            <a:ext cx="1726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GB" sz="5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B0657-3F3A-4CEF-BCB9-3457BAFF885B}"/>
              </a:ext>
            </a:extLst>
          </p:cNvPr>
          <p:cNvSpPr txBox="1"/>
          <p:nvPr/>
        </p:nvSpPr>
        <p:spPr>
          <a:xfrm>
            <a:off x="5364088" y="627534"/>
            <a:ext cx="1726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GB" sz="5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7CA10-F2CC-45CE-836C-CF0482D50E43}"/>
              </a:ext>
            </a:extLst>
          </p:cNvPr>
          <p:cNvSpPr txBox="1"/>
          <p:nvPr/>
        </p:nvSpPr>
        <p:spPr>
          <a:xfrm>
            <a:off x="467544" y="205113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FBCAF-B8BB-42C0-89D3-DAD8E6779A2A}"/>
              </a:ext>
            </a:extLst>
          </p:cNvPr>
          <p:cNvSpPr txBox="1"/>
          <p:nvPr/>
        </p:nvSpPr>
        <p:spPr>
          <a:xfrm>
            <a:off x="3419872" y="204752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khØ</a:t>
            </a:r>
            <a:endParaRPr lang="en-US" sz="4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A4F6F-0828-4F4B-991E-19564B14DB34}"/>
              </a:ext>
            </a:extLst>
          </p:cNvPr>
          <p:cNvSpPr txBox="1"/>
          <p:nvPr/>
        </p:nvSpPr>
        <p:spPr>
          <a:xfrm>
            <a:off x="6516216" y="2067694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EFADF-C0C0-4365-A0FB-86BC8CF531BF}"/>
              </a:ext>
            </a:extLst>
          </p:cNvPr>
          <p:cNvSpPr txBox="1"/>
          <p:nvPr/>
        </p:nvSpPr>
        <p:spPr>
          <a:xfrm>
            <a:off x="1547664" y="349085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</a:rPr>
              <a:t>ChÞ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cã</a:t>
            </a:r>
            <a:r>
              <a:rPr lang="en-US" sz="4800" dirty="0">
                <a:latin typeface=".VnAvant" panose="020B7200000000000000" pitchFamily="34" charset="0"/>
              </a:rPr>
              <a:t> c¸ </a:t>
            </a:r>
            <a:r>
              <a:rPr lang="en-US" sz="4800" dirty="0" err="1">
                <a:latin typeface=".VnAvant" panose="020B7200000000000000" pitchFamily="34" charset="0"/>
              </a:rPr>
              <a:t>kho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khÕ</a:t>
            </a:r>
            <a:r>
              <a:rPr lang="en-US" sz="4800" dirty="0">
                <a:latin typeface=".VnAvant" panose="020B7200000000000000" pitchFamily="34" charset="0"/>
              </a:rPr>
              <a:t>.  </a:t>
            </a:r>
            <a:endParaRPr lang="en-GB" sz="4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Google Shape;1428;p51">
            <a:extLst>
              <a:ext uri="{FF2B5EF4-FFF2-40B4-BE49-F238E27FC236}">
                <a16:creationId xmlns:a16="http://schemas.microsoft.com/office/drawing/2014/main" id="{AB153909-DA93-4DA9-A750-F376063080F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47" name="TextBox 9">
            <a:extLst>
              <a:ext uri="{FF2B5EF4-FFF2-40B4-BE49-F238E27FC236}">
                <a16:creationId xmlns:a16="http://schemas.microsoft.com/office/drawing/2014/main" id="{67F973EB-65FF-4FC3-903B-F07FEAAD9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Luyện</a:t>
            </a:r>
            <a:r>
              <a:rPr lang="en-GB" altLang="en-US" sz="7200" b="1" dirty="0">
                <a:solidFill>
                  <a:prstClr val="black"/>
                </a:solidFill>
                <a:latin typeface="iCiel Grandma"/>
              </a:rPr>
              <a:t> </a:t>
            </a: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nói</a:t>
            </a:r>
            <a:endParaRPr lang="en-US" altLang="en-US" sz="7200" b="1" dirty="0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id="{022AC7B0-DF5F-4EAB-AFE0-FDFB291C439B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id="{EFCCFEFD-4DA9-4C77-9D2A-1341D6FBEE2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id="{25D9A864-F8C1-4372-A896-891748E7F36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id="{A925E9A6-C8D8-44A5-B98E-0690FF760378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id="{FC195AD3-1FB9-490B-822E-6026353E367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id="{4B116A56-8DF1-418E-875D-F182733A3021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id="{A336068C-844F-43DE-8279-A5B003BFB87A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id="{B53B560B-A370-46C2-B71D-C547547CF938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id="{51567923-2F94-43E3-BC74-C1EBED87E26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id="{51C81475-3C20-423A-A431-A65F19A36126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id="{60823DF0-3514-4F10-B95C-DA6939DD12EF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id="{BEA8C61D-7023-48F4-B08B-24A948013D9A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8552" name="Google Shape;1211;p35">
            <a:extLst>
              <a:ext uri="{FF2B5EF4-FFF2-40B4-BE49-F238E27FC236}">
                <a16:creationId xmlns:a16="http://schemas.microsoft.com/office/drawing/2014/main" id="{487D4FDA-1B2F-4D78-9C56-01AD16CBFA1F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3" name="Google Shape;1211;p35">
            <a:extLst>
              <a:ext uri="{FF2B5EF4-FFF2-40B4-BE49-F238E27FC236}">
                <a16:creationId xmlns:a16="http://schemas.microsoft.com/office/drawing/2014/main" id="{DF3C98D8-BBC5-404E-B3FF-34CCE728315A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4" name="Google Shape;1211;p35">
            <a:extLst>
              <a:ext uri="{FF2B5EF4-FFF2-40B4-BE49-F238E27FC236}">
                <a16:creationId xmlns:a16="http://schemas.microsoft.com/office/drawing/2014/main" id="{66F4B9F8-B16E-4C16-9DA4-BA00AECCDE6E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5" name="Google Shape;1211;p35">
            <a:extLst>
              <a:ext uri="{FF2B5EF4-FFF2-40B4-BE49-F238E27FC236}">
                <a16:creationId xmlns:a16="http://schemas.microsoft.com/office/drawing/2014/main" id="{7B8AE543-DB4C-44B1-8B1B-FB7F6785F8D3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6" name="Google Shape;1211;p35">
            <a:extLst>
              <a:ext uri="{FF2B5EF4-FFF2-40B4-BE49-F238E27FC236}">
                <a16:creationId xmlns:a16="http://schemas.microsoft.com/office/drawing/2014/main" id="{838965F2-2481-4AF4-81A9-467A9CF3B3DA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7" name="Google Shape;1211;p35">
            <a:extLst>
              <a:ext uri="{FF2B5EF4-FFF2-40B4-BE49-F238E27FC236}">
                <a16:creationId xmlns:a16="http://schemas.microsoft.com/office/drawing/2014/main" id="{B5127FB4-1CAC-4AC7-9257-87A6B6A7D48A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8" name="Google Shape;1211;p35">
            <a:extLst>
              <a:ext uri="{FF2B5EF4-FFF2-40B4-BE49-F238E27FC236}">
                <a16:creationId xmlns:a16="http://schemas.microsoft.com/office/drawing/2014/main" id="{36137AC1-7AE0-4F6A-8A85-2A0670D4FBF8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id="{FBB9C2F1-B954-482A-BAB5-28C5E1AA9B7B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id="{0217D518-8498-4FAE-8110-9DD64222B6E6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id="{0C22E1AA-3740-424B-9AF3-E0D2C7E98657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id="{6FDBAADE-76E2-4FE2-8708-F67F61B651AC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id="{CA68F4DB-8475-4B3F-93F5-188999806623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id="{8F5ACE89-EED1-4928-BA9C-5AB5A4312082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id="{6CE997DE-B6CC-43F3-92E5-9B1FEF5F266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id="{A9D71F42-7B2A-4974-AF6B-2528D20B48B5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id="{DF8EC8F9-E62E-45E9-92EB-E172B3F533D9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id="{0C577E99-B8E2-418F-A395-498478774403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id="{FBBA6F4D-B412-4C3C-9279-6105853C2243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id="{E6D59E82-A9E5-4DE5-A2A3-5CD65E6BA056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id="{989D96AC-0188-4718-87F9-D41887FFE171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id="{4D6A8B9E-4E81-4A5E-835B-FA2CBF544BF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id="{F4877582-B111-41E0-8827-40C68F6CD27F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id="{3A34FB4E-F9CA-4882-A96D-E47DF044851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id="{CB405D85-712A-4301-8F15-3353D5997ABF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id="{39906830-B51E-4A72-A664-FC5094D88CAC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id="{400E3005-FEF5-40EE-AE2D-EFEA7EB52A3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8566" name="Google Shape;7325;p78">
            <a:extLst>
              <a:ext uri="{FF2B5EF4-FFF2-40B4-BE49-F238E27FC236}">
                <a16:creationId xmlns:a16="http://schemas.microsoft.com/office/drawing/2014/main" id="{3A695EDA-05A8-497C-8686-53AA08AB3B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7" name="Google Shape;7325;p78">
            <a:extLst>
              <a:ext uri="{FF2B5EF4-FFF2-40B4-BE49-F238E27FC236}">
                <a16:creationId xmlns:a16="http://schemas.microsoft.com/office/drawing/2014/main" id="{E4CCA1EF-3191-4193-A25A-F5D1EC6F06C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8" name="Google Shape;7325;p78">
            <a:extLst>
              <a:ext uri="{FF2B5EF4-FFF2-40B4-BE49-F238E27FC236}">
                <a16:creationId xmlns:a16="http://schemas.microsoft.com/office/drawing/2014/main" id="{235B019B-904C-4145-9BA8-C4BAC83E44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9" name="Google Shape;7325;p78">
            <a:extLst>
              <a:ext uri="{FF2B5EF4-FFF2-40B4-BE49-F238E27FC236}">
                <a16:creationId xmlns:a16="http://schemas.microsoft.com/office/drawing/2014/main" id="{A82CEA2E-4054-459B-90B3-BBC6D7FDD5E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0" name="Google Shape;7325;p78">
            <a:extLst>
              <a:ext uri="{FF2B5EF4-FFF2-40B4-BE49-F238E27FC236}">
                <a16:creationId xmlns:a16="http://schemas.microsoft.com/office/drawing/2014/main" id="{80236E2B-332E-40C8-9927-484B7E702F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1" name="Google Shape;7325;p78">
            <a:extLst>
              <a:ext uri="{FF2B5EF4-FFF2-40B4-BE49-F238E27FC236}">
                <a16:creationId xmlns:a16="http://schemas.microsoft.com/office/drawing/2014/main" id="{8EFA72F3-0B7A-4523-B955-50F77F81057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2" name="Google Shape;7325;p78">
            <a:extLst>
              <a:ext uri="{FF2B5EF4-FFF2-40B4-BE49-F238E27FC236}">
                <a16:creationId xmlns:a16="http://schemas.microsoft.com/office/drawing/2014/main" id="{BC709726-1256-4F7A-BE95-BFB4300EA8D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3" name="Google Shape;7325;p78">
            <a:extLst>
              <a:ext uri="{FF2B5EF4-FFF2-40B4-BE49-F238E27FC236}">
                <a16:creationId xmlns:a16="http://schemas.microsoft.com/office/drawing/2014/main" id="{127317BD-F9E5-49A4-BB50-A9E53A8244A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4" name="Google Shape;7325;p78">
            <a:extLst>
              <a:ext uri="{FF2B5EF4-FFF2-40B4-BE49-F238E27FC236}">
                <a16:creationId xmlns:a16="http://schemas.microsoft.com/office/drawing/2014/main" id="{8234DB1F-99E7-496D-A05B-9EDB234EB3B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5" name="Google Shape;7325;p78">
            <a:extLst>
              <a:ext uri="{FF2B5EF4-FFF2-40B4-BE49-F238E27FC236}">
                <a16:creationId xmlns:a16="http://schemas.microsoft.com/office/drawing/2014/main" id="{96F8E25E-9CD1-4391-802C-BDD7E96B20A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6" name="Google Shape;7325;p78">
            <a:extLst>
              <a:ext uri="{FF2B5EF4-FFF2-40B4-BE49-F238E27FC236}">
                <a16:creationId xmlns:a16="http://schemas.microsoft.com/office/drawing/2014/main" id="{76BCB0D0-355C-4C38-935E-35E833AA517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7" name="Google Shape;7325;p78">
            <a:extLst>
              <a:ext uri="{FF2B5EF4-FFF2-40B4-BE49-F238E27FC236}">
                <a16:creationId xmlns:a16="http://schemas.microsoft.com/office/drawing/2014/main" id="{516FD03E-B13F-4903-BA5E-2C1246086DA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9" y="73024"/>
            <a:ext cx="1939777" cy="1010091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71800" y="139247"/>
            <a:ext cx="360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dirty="0">
                <a:latin typeface=".VnAvant" panose="020B7200000000000000" pitchFamily="34" charset="0"/>
                <a:cs typeface="Times New Roman" panose="02020603050405020304" pitchFamily="18" charset="0"/>
              </a:rPr>
              <a:t>c¸ </a:t>
            </a:r>
            <a:r>
              <a:rPr lang="en-US" altLang="en-US" sz="60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c¶nh</a:t>
            </a:r>
            <a:endParaRPr lang="en-US" altLang="en-US" sz="60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81B36-7EA6-4A4A-B873-4E141EC19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41150"/>
            <a:ext cx="5940660" cy="39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Google Shape;1428;p51">
            <a:extLst>
              <a:ext uri="{FF2B5EF4-FFF2-40B4-BE49-F238E27FC236}">
                <a16:creationId xmlns:a16="http://schemas.microsoft.com/office/drawing/2014/main" id="{4B5C14DF-9D14-4E3B-8348-4D5979B9CD2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499" name="TextBox 9">
            <a:extLst>
              <a:ext uri="{FF2B5EF4-FFF2-40B4-BE49-F238E27FC236}">
                <a16:creationId xmlns:a16="http://schemas.microsoft.com/office/drawing/2014/main" id="{B8F99DC3-3C6F-4CD9-93D6-E6754054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Luyện</a:t>
            </a:r>
            <a:r>
              <a:rPr lang="en-GB" altLang="en-US" sz="7200" b="1" dirty="0">
                <a:solidFill>
                  <a:prstClr val="black"/>
                </a:solidFill>
                <a:latin typeface="iCiel Grandma"/>
              </a:rPr>
              <a:t> </a:t>
            </a: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viết</a:t>
            </a:r>
            <a:endParaRPr lang="en-US" altLang="en-US" sz="7200" b="1" dirty="0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id="{27DBF7A9-DE42-410D-8A41-55D30F5BBB9D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id="{CD41067B-FCBD-4AB1-8C7B-8DE88E65732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id="{AF614376-D3BB-438E-8558-ED2DE78C15E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id="{07ED544E-74D3-48C2-9970-1B894143BF82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id="{1058E331-A6C1-41E5-A6BD-7E38BA281090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id="{E1162700-1E5C-4293-862B-3A896D133B9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id="{D27C51D0-A040-4B8D-8473-E2A379A918DE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id="{7BFF6BE5-ADF1-40C2-AF92-F0CF521705EA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id="{67307431-84E9-4955-9A3F-A20710EAEC9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id="{C788DDCA-0FAE-4101-A504-FB28E8BCF797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id="{E524EC84-DFEB-43A0-994C-80981048EFA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id="{57AA02F1-3ABB-4FCB-8FC7-3FA1629B2A9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04" name="Google Shape;1211;p35">
            <a:extLst>
              <a:ext uri="{FF2B5EF4-FFF2-40B4-BE49-F238E27FC236}">
                <a16:creationId xmlns:a16="http://schemas.microsoft.com/office/drawing/2014/main" id="{97B3B7FF-2566-4B3B-985A-8A30729A60EA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5" name="Google Shape;1211;p35">
            <a:extLst>
              <a:ext uri="{FF2B5EF4-FFF2-40B4-BE49-F238E27FC236}">
                <a16:creationId xmlns:a16="http://schemas.microsoft.com/office/drawing/2014/main" id="{8B2DB0FC-6156-41C6-86A3-99288CBB8B16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6" name="Google Shape;1211;p35">
            <a:extLst>
              <a:ext uri="{FF2B5EF4-FFF2-40B4-BE49-F238E27FC236}">
                <a16:creationId xmlns:a16="http://schemas.microsoft.com/office/drawing/2014/main" id="{FDE615E8-8AED-4053-A52B-2387886CAD3B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7" name="Google Shape;1211;p35">
            <a:extLst>
              <a:ext uri="{FF2B5EF4-FFF2-40B4-BE49-F238E27FC236}">
                <a16:creationId xmlns:a16="http://schemas.microsoft.com/office/drawing/2014/main" id="{1E9FEF2C-84DC-4715-8D43-CD418D30C0C2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8" name="Google Shape;1211;p35">
            <a:extLst>
              <a:ext uri="{FF2B5EF4-FFF2-40B4-BE49-F238E27FC236}">
                <a16:creationId xmlns:a16="http://schemas.microsoft.com/office/drawing/2014/main" id="{48FF1F45-7492-4F35-88B0-62C020CC9629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9" name="Google Shape;1211;p35">
            <a:extLst>
              <a:ext uri="{FF2B5EF4-FFF2-40B4-BE49-F238E27FC236}">
                <a16:creationId xmlns:a16="http://schemas.microsoft.com/office/drawing/2014/main" id="{283B4E48-AE67-40A4-8C0B-B4E1C7B3ED14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10" name="Google Shape;1211;p35">
            <a:extLst>
              <a:ext uri="{FF2B5EF4-FFF2-40B4-BE49-F238E27FC236}">
                <a16:creationId xmlns:a16="http://schemas.microsoft.com/office/drawing/2014/main" id="{07CF8E99-54C9-4974-B38B-C582F712D266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id="{93931078-6D0B-4BD5-B8E2-3ED7F19DBE52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id="{C5FE1856-BD72-4549-B895-EDE041D45733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id="{47CD6154-A37A-49A5-83F8-CFF3DFC9CF2E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id="{B2F172DB-648E-4479-97A6-6252F27DBA18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id="{E0945C2F-AB0A-4B6C-ACAA-C4FE893B3A2A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id="{268C582D-C18F-47D6-9B0B-FFFC8C36C4F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id="{4BE62060-7C00-47D2-9CE6-CC2D4C797C16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id="{1B31B34A-9DE1-4AAC-BA56-308071EB9EC7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id="{DEAAB36A-68ED-49EA-9152-0242176060AE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id="{E3AC9C05-9609-4AE5-BD5A-AAF77212B00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id="{45E66877-AB49-4CC1-AE5C-CD988DFF8D5C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id="{FBE2734D-5233-421D-9430-BFA1223A35C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id="{0A718938-8EE9-4719-B9AE-FBFA64D40CC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id="{AC71A133-4DF0-4F64-836B-18E4663A681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id="{3188FFC6-2D4E-4754-A548-F3349F1B6D5B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id="{0C5F7311-1DBA-4EDE-A088-08112410DDD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id="{09C97407-62E5-44AE-9D9B-DCE41CCB73E8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id="{125D1838-436D-4F7B-88D4-C54DBE9ACAB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id="{193FCB1E-CD96-4FC9-B2C0-15E88387F97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18" name="Google Shape;7325;p78">
            <a:extLst>
              <a:ext uri="{FF2B5EF4-FFF2-40B4-BE49-F238E27FC236}">
                <a16:creationId xmlns:a16="http://schemas.microsoft.com/office/drawing/2014/main" id="{DF8B507C-5649-477A-92D2-C98DC0FABCC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19" name="Google Shape;7325;p78">
            <a:extLst>
              <a:ext uri="{FF2B5EF4-FFF2-40B4-BE49-F238E27FC236}">
                <a16:creationId xmlns:a16="http://schemas.microsoft.com/office/drawing/2014/main" id="{CD969A9A-22D6-4B12-93D8-8B5992B342F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0" name="Google Shape;7325;p78">
            <a:extLst>
              <a:ext uri="{FF2B5EF4-FFF2-40B4-BE49-F238E27FC236}">
                <a16:creationId xmlns:a16="http://schemas.microsoft.com/office/drawing/2014/main" id="{B0F315DD-5A21-4802-8F43-790A082889A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1" name="Google Shape;7325;p78">
            <a:extLst>
              <a:ext uri="{FF2B5EF4-FFF2-40B4-BE49-F238E27FC236}">
                <a16:creationId xmlns:a16="http://schemas.microsoft.com/office/drawing/2014/main" id="{276ABD8E-F01E-4C90-A9A2-03D267A6611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2" name="Google Shape;7325;p78">
            <a:extLst>
              <a:ext uri="{FF2B5EF4-FFF2-40B4-BE49-F238E27FC236}">
                <a16:creationId xmlns:a16="http://schemas.microsoft.com/office/drawing/2014/main" id="{6D22F6AB-A984-4656-AD9F-7EE8E93E632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3" name="Google Shape;7325;p78">
            <a:extLst>
              <a:ext uri="{FF2B5EF4-FFF2-40B4-BE49-F238E27FC236}">
                <a16:creationId xmlns:a16="http://schemas.microsoft.com/office/drawing/2014/main" id="{6950B7A1-B575-4587-A93D-DB7207EC21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4" name="Google Shape;7325;p78">
            <a:extLst>
              <a:ext uri="{FF2B5EF4-FFF2-40B4-BE49-F238E27FC236}">
                <a16:creationId xmlns:a16="http://schemas.microsoft.com/office/drawing/2014/main" id="{C9FC6574-6A1C-4CFB-840B-F544B01F446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5" name="Google Shape;7325;p78">
            <a:extLst>
              <a:ext uri="{FF2B5EF4-FFF2-40B4-BE49-F238E27FC236}">
                <a16:creationId xmlns:a16="http://schemas.microsoft.com/office/drawing/2014/main" id="{DFB179F9-A872-4F1E-AD09-74366E0B7D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6" name="Google Shape;7325;p78">
            <a:extLst>
              <a:ext uri="{FF2B5EF4-FFF2-40B4-BE49-F238E27FC236}">
                <a16:creationId xmlns:a16="http://schemas.microsoft.com/office/drawing/2014/main" id="{CE7B096A-8070-4C68-A5B1-B6FCEBAB9E8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7" name="Google Shape;7325;p78">
            <a:extLst>
              <a:ext uri="{FF2B5EF4-FFF2-40B4-BE49-F238E27FC236}">
                <a16:creationId xmlns:a16="http://schemas.microsoft.com/office/drawing/2014/main" id="{923F6F13-5D8C-442D-A73E-E3C1029C17A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8" name="Google Shape;7325;p78">
            <a:extLst>
              <a:ext uri="{FF2B5EF4-FFF2-40B4-BE49-F238E27FC236}">
                <a16:creationId xmlns:a16="http://schemas.microsoft.com/office/drawing/2014/main" id="{245B3589-3302-4607-9CA9-2F232C7477B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9" name="Google Shape;7325;p78">
            <a:extLst>
              <a:ext uri="{FF2B5EF4-FFF2-40B4-BE49-F238E27FC236}">
                <a16:creationId xmlns:a16="http://schemas.microsoft.com/office/drawing/2014/main" id="{994C5853-D338-4A37-A76F-DF9C8572183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14798-0760-42C5-81BF-52B4C3223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2" y="82422"/>
            <a:ext cx="7512436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">
            <a:hlinkClick r:id="" action="ppaction://media"/>
            <a:extLst>
              <a:ext uri="{FF2B5EF4-FFF2-40B4-BE49-F238E27FC236}">
                <a16:creationId xmlns:a16="http://schemas.microsoft.com/office/drawing/2014/main" id="{AEC5DBBF-DF1D-4070-B956-E92636459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77452"/>
            <a:ext cx="6048672" cy="49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ch - kh - chú khỉ_HTS">
            <a:hlinkClick r:id="" action="ppaction://media"/>
            <a:extLst>
              <a:ext uri="{FF2B5EF4-FFF2-40B4-BE49-F238E27FC236}">
                <a16:creationId xmlns:a16="http://schemas.microsoft.com/office/drawing/2014/main" id="{326A246A-F4F6-4D1C-AE7B-A7DB3842B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50" y="0"/>
            <a:ext cx="6896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055E2-4762-4AD6-90F8-5C2AFB857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290"/>
            <a:ext cx="9144000" cy="44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16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ú khỉ">
            <a:hlinkClick r:id="" action="ppaction://media"/>
            <a:extLst>
              <a:ext uri="{FF2B5EF4-FFF2-40B4-BE49-F238E27FC236}">
                <a16:creationId xmlns:a16="http://schemas.microsoft.com/office/drawing/2014/main" id="{D52B1B9D-D744-459D-9BE4-55E5A21BE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75" y="555526"/>
            <a:ext cx="763944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A8F75B-A62E-4280-A4CC-2312BF139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8" y="-92546"/>
            <a:ext cx="7453504" cy="439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054191" cy="891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A047E-06D9-46AE-99EB-9FCF5F382283}"/>
              </a:ext>
            </a:extLst>
          </p:cNvPr>
          <p:cNvSpPr txBox="1"/>
          <p:nvPr/>
        </p:nvSpPr>
        <p:spPr>
          <a:xfrm>
            <a:off x="1889364" y="4155926"/>
            <a:ext cx="536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MÊy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khØ</a:t>
            </a:r>
            <a:r>
              <a:rPr lang="en-US" sz="3600" dirty="0"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latin typeface=".VnAvant" panose="020B7200000000000000" pitchFamily="34" charset="0"/>
              </a:rPr>
              <a:t>chuèi</a:t>
            </a:r>
            <a:r>
              <a:rPr lang="en-US" sz="3600" dirty="0">
                <a:latin typeface=".VnAvant" panose="020B7200000000000000" pitchFamily="34" charset="0"/>
              </a:rPr>
              <a:t>.  </a:t>
            </a:r>
            <a:endParaRPr lang="en-GB" sz="36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CEDAD-E1C0-4E6E-AC12-D2D13183076C}"/>
              </a:ext>
            </a:extLst>
          </p:cNvPr>
          <p:cNvSpPr txBox="1"/>
          <p:nvPr/>
        </p:nvSpPr>
        <p:spPr>
          <a:xfrm>
            <a:off x="2991248" y="4155926"/>
            <a:ext cx="9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5449C-888A-49EB-8317-BCB022743E31}"/>
              </a:ext>
            </a:extLst>
          </p:cNvPr>
          <p:cNvSpPr txBox="1"/>
          <p:nvPr/>
        </p:nvSpPr>
        <p:spPr>
          <a:xfrm>
            <a:off x="5420856" y="4155926"/>
            <a:ext cx="9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4BAA55-8C73-4400-8D08-D2F47013337D}"/>
              </a:ext>
            </a:extLst>
          </p:cNvPr>
          <p:cNvSpPr txBox="1"/>
          <p:nvPr/>
        </p:nvSpPr>
        <p:spPr>
          <a:xfrm>
            <a:off x="3976146" y="4150047"/>
            <a:ext cx="113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36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354360" y="1112055"/>
            <a:ext cx="8435280" cy="2872582"/>
            <a:chOff x="2367790" y="1139209"/>
            <a:chExt cx="4303486" cy="2872582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367790" y="1146871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5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2FC24A-C1BC-4049-B9AC-05090292FCAC}"/>
              </a:ext>
            </a:extLst>
          </p:cNvPr>
          <p:cNvSpPr txBox="1"/>
          <p:nvPr/>
        </p:nvSpPr>
        <p:spPr>
          <a:xfrm>
            <a:off x="1062182" y="1542692"/>
            <a:ext cx="39490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C99A2-5EEC-4FB8-BFF6-FA20A4BACC37}"/>
              </a:ext>
            </a:extLst>
          </p:cNvPr>
          <p:cNvSpPr txBox="1"/>
          <p:nvPr/>
        </p:nvSpPr>
        <p:spPr>
          <a:xfrm>
            <a:off x="5253598" y="1534680"/>
            <a:ext cx="39989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15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3BAC7-186B-4028-B161-D1B9EC596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27" y="-104326"/>
            <a:ext cx="2373643" cy="12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57200" y="1121492"/>
            <a:ext cx="8229600" cy="3394473"/>
            <a:chOff x="2420257" y="1139209"/>
            <a:chExt cx="4303486" cy="2865001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5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49E401-C3CA-44CE-85BF-AAC5E403A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27" y="-104326"/>
            <a:ext cx="2373643" cy="1236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AB2410-DB8D-496D-9EC0-E5452623A7C2}"/>
              </a:ext>
            </a:extLst>
          </p:cNvPr>
          <p:cNvSpPr txBox="1"/>
          <p:nvPr/>
        </p:nvSpPr>
        <p:spPr>
          <a:xfrm>
            <a:off x="1187151" y="1542691"/>
            <a:ext cx="39490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15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45031-20A9-4023-A2DE-1119F0CFAD8C}"/>
              </a:ext>
            </a:extLst>
          </p:cNvPr>
          <p:cNvSpPr txBox="1"/>
          <p:nvPr/>
        </p:nvSpPr>
        <p:spPr>
          <a:xfrm>
            <a:off x="5551584" y="1542691"/>
            <a:ext cx="39989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15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9792" y="1400381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1187" y="1400381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2399675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5" y="0"/>
            <a:ext cx="2373643" cy="1236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0F54E-11A8-4393-82A3-42F7E952C042}"/>
              </a:ext>
            </a:extLst>
          </p:cNvPr>
          <p:cNvSpPr txBox="1"/>
          <p:nvPr/>
        </p:nvSpPr>
        <p:spPr>
          <a:xfrm>
            <a:off x="3025699" y="1312188"/>
            <a:ext cx="1521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04E0E-DB47-42FB-BF1D-967634F11CFA}"/>
              </a:ext>
            </a:extLst>
          </p:cNvPr>
          <p:cNvSpPr txBox="1"/>
          <p:nvPr/>
        </p:nvSpPr>
        <p:spPr>
          <a:xfrm>
            <a:off x="5180720" y="1312188"/>
            <a:ext cx="10511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CB7C7-FD10-4526-B592-08357622B5FC}"/>
              </a:ext>
            </a:extLst>
          </p:cNvPr>
          <p:cNvSpPr txBox="1"/>
          <p:nvPr/>
        </p:nvSpPr>
        <p:spPr>
          <a:xfrm>
            <a:off x="3641487" y="2279386"/>
            <a:ext cx="2376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3869" y="1332142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75264" y="1332142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3869" y="2331436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96F8E-E96D-4501-8257-1A4721DB287A}"/>
              </a:ext>
            </a:extLst>
          </p:cNvPr>
          <p:cNvSpPr txBox="1"/>
          <p:nvPr/>
        </p:nvSpPr>
        <p:spPr>
          <a:xfrm>
            <a:off x="4029845" y="2310006"/>
            <a:ext cx="17281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khØ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4C490-6E77-4F2E-BC99-414BBFBA8000}"/>
              </a:ext>
            </a:extLst>
          </p:cNvPr>
          <p:cNvSpPr txBox="1"/>
          <p:nvPr/>
        </p:nvSpPr>
        <p:spPr>
          <a:xfrm>
            <a:off x="3194591" y="1275606"/>
            <a:ext cx="1521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E5051-4BA3-4761-A55F-8B7D17E1C572}"/>
              </a:ext>
            </a:extLst>
          </p:cNvPr>
          <p:cNvSpPr txBox="1"/>
          <p:nvPr/>
        </p:nvSpPr>
        <p:spPr>
          <a:xfrm>
            <a:off x="5352840" y="1347614"/>
            <a:ext cx="371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GB" sz="60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788E-41AA-4846-8353-78E8CBE7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1986-6CE8-4DEF-987C-23368899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C2827-5380-4D5D-8827-EF030D8B0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373643" cy="1236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4CD6D-2A3A-432B-9E2A-E381AF9CB9A5}"/>
              </a:ext>
            </a:extLst>
          </p:cNvPr>
          <p:cNvSpPr txBox="1"/>
          <p:nvPr/>
        </p:nvSpPr>
        <p:spPr>
          <a:xfrm>
            <a:off x="1366332" y="1491632"/>
            <a:ext cx="1895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chÌ</a:t>
            </a:r>
            <a:endParaRPr lang="en-GB" sz="6600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E5BCB-EEEE-4C34-B17D-A42293E58A63}"/>
              </a:ext>
            </a:extLst>
          </p:cNvPr>
          <p:cNvSpPr txBox="1"/>
          <p:nvPr/>
        </p:nvSpPr>
        <p:spPr>
          <a:xfrm>
            <a:off x="3638766" y="1491630"/>
            <a:ext cx="162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chØ</a:t>
            </a:r>
            <a:endParaRPr lang="en-GB" sz="6600" dirty="0"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806E1-98B4-4243-97D8-0A5A2C9FE0CD}"/>
              </a:ext>
            </a:extLst>
          </p:cNvPr>
          <p:cNvSpPr txBox="1"/>
          <p:nvPr/>
        </p:nvSpPr>
        <p:spPr>
          <a:xfrm>
            <a:off x="5940152" y="1491631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chî</a:t>
            </a:r>
            <a:endParaRPr lang="en-GB" sz="66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60422-BD31-44E3-B6C5-CD09C3CC6C7E}"/>
              </a:ext>
            </a:extLst>
          </p:cNvPr>
          <p:cNvSpPr txBox="1"/>
          <p:nvPr/>
        </p:nvSpPr>
        <p:spPr>
          <a:xfrm>
            <a:off x="1362180" y="3024247"/>
            <a:ext cx="1985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khÕ</a:t>
            </a:r>
            <a:endParaRPr lang="en-GB" sz="6600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CE8C7-DD33-4588-A77A-95C601F48049}"/>
              </a:ext>
            </a:extLst>
          </p:cNvPr>
          <p:cNvSpPr txBox="1"/>
          <p:nvPr/>
        </p:nvSpPr>
        <p:spPr>
          <a:xfrm>
            <a:off x="3707904" y="3025200"/>
            <a:ext cx="18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kho</a:t>
            </a:r>
            <a:endParaRPr lang="en-GB" sz="6600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E6C62-9638-495B-A28D-8FF7BF931F11}"/>
              </a:ext>
            </a:extLst>
          </p:cNvPr>
          <p:cNvSpPr txBox="1"/>
          <p:nvPr/>
        </p:nvSpPr>
        <p:spPr>
          <a:xfrm>
            <a:off x="6034029" y="3003798"/>
            <a:ext cx="18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kh</a:t>
            </a:r>
            <a:r>
              <a:rPr lang="en-US" sz="6600" dirty="0">
                <a:latin typeface=".VnAvant" panose="020B7200000000000000" pitchFamily="34" charset="0"/>
              </a:rPr>
              <a:t>«</a:t>
            </a:r>
            <a:endParaRPr lang="en-GB" sz="6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4988F-48D7-4178-B320-531FAB367204}"/>
              </a:ext>
            </a:extLst>
          </p:cNvPr>
          <p:cNvSpPr txBox="1"/>
          <p:nvPr/>
        </p:nvSpPr>
        <p:spPr>
          <a:xfrm>
            <a:off x="467544" y="3799495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01A84-0119-4D75-BB8E-1DB47CC742AC}"/>
              </a:ext>
            </a:extLst>
          </p:cNvPr>
          <p:cNvSpPr txBox="1"/>
          <p:nvPr/>
        </p:nvSpPr>
        <p:spPr>
          <a:xfrm>
            <a:off x="3419872" y="379588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khØ</a:t>
            </a:r>
            <a:endParaRPr lang="en-US" sz="4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E4FCA-D7C9-49D1-9893-08B4FEE95C6A}"/>
              </a:ext>
            </a:extLst>
          </p:cNvPr>
          <p:cNvSpPr txBox="1"/>
          <p:nvPr/>
        </p:nvSpPr>
        <p:spPr>
          <a:xfrm>
            <a:off x="6516216" y="3816059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4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373643" cy="1236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B2C7E-B0F0-495A-978F-AEA1A36D3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0" y="1293466"/>
            <a:ext cx="3165242" cy="2401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1667F8-5237-4CE1-A332-F5FF56254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22" y="1502187"/>
            <a:ext cx="3190274" cy="2351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47892-6BAF-4535-9835-A0A271AE0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20" y="1386965"/>
            <a:ext cx="2297509" cy="24012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03FA14-F7D3-4ECE-8E60-B01FFC476D1D}"/>
              </a:ext>
            </a:extLst>
          </p:cNvPr>
          <p:cNvSpPr txBox="1"/>
          <p:nvPr/>
        </p:nvSpPr>
        <p:spPr>
          <a:xfrm>
            <a:off x="1174166" y="3795886"/>
            <a:ext cx="113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48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D89C2-8B46-46BB-9633-878C7F33D1E5}"/>
              </a:ext>
            </a:extLst>
          </p:cNvPr>
          <p:cNvSpPr txBox="1"/>
          <p:nvPr/>
        </p:nvSpPr>
        <p:spPr>
          <a:xfrm>
            <a:off x="3423730" y="3795886"/>
            <a:ext cx="113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2B48A-B0F9-4B52-B759-7C851CED7660}"/>
              </a:ext>
            </a:extLst>
          </p:cNvPr>
          <p:cNvSpPr txBox="1"/>
          <p:nvPr/>
        </p:nvSpPr>
        <p:spPr>
          <a:xfrm>
            <a:off x="6520627" y="3816059"/>
            <a:ext cx="113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8B912-16B4-49D8-A5C0-15FB6204E687}"/>
              </a:ext>
            </a:extLst>
          </p:cNvPr>
          <p:cNvSpPr txBox="1"/>
          <p:nvPr/>
        </p:nvSpPr>
        <p:spPr>
          <a:xfrm>
            <a:off x="4722974" y="3795886"/>
            <a:ext cx="113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48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6FE962-6157-444E-970E-DA7C889D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94" y="123478"/>
            <a:ext cx="7664981" cy="3744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92546"/>
            <a:ext cx="1979712" cy="1030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1C41CE-9408-4F6C-85F9-99F2947523B0}"/>
              </a:ext>
            </a:extLst>
          </p:cNvPr>
          <p:cNvSpPr txBox="1"/>
          <p:nvPr/>
        </p:nvSpPr>
        <p:spPr>
          <a:xfrm>
            <a:off x="2375080" y="4011910"/>
            <a:ext cx="536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ChÞ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c¸ </a:t>
            </a:r>
            <a:r>
              <a:rPr lang="en-US" sz="3600" dirty="0" err="1">
                <a:latin typeface=".VnAvant" panose="020B7200000000000000" pitchFamily="34" charset="0"/>
              </a:rPr>
              <a:t>kho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khÕ</a:t>
            </a:r>
            <a:r>
              <a:rPr lang="en-US" sz="3600" dirty="0">
                <a:latin typeface=".VnAvant" panose="020B7200000000000000" pitchFamily="34" charset="0"/>
              </a:rPr>
              <a:t>.  </a:t>
            </a:r>
            <a:endParaRPr lang="en-GB" sz="3600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7F928-E8D5-4A12-B04A-5B3EED2E98B9}"/>
              </a:ext>
            </a:extLst>
          </p:cNvPr>
          <p:cNvSpPr txBox="1"/>
          <p:nvPr/>
        </p:nvSpPr>
        <p:spPr>
          <a:xfrm>
            <a:off x="2375300" y="4013651"/>
            <a:ext cx="89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GB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75EE8-2024-46F0-8D4F-37C98B458716}"/>
              </a:ext>
            </a:extLst>
          </p:cNvPr>
          <p:cNvSpPr txBox="1"/>
          <p:nvPr/>
        </p:nvSpPr>
        <p:spPr>
          <a:xfrm>
            <a:off x="4702492" y="402007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.VnAvant" panose="020B7200000000000000" pitchFamily="34" charset="0"/>
              </a:rPr>
              <a:t>kh</a:t>
            </a:r>
            <a:r>
              <a:rPr lang="en-US" sz="3600" dirty="0">
                <a:solidFill>
                  <a:srgbClr val="00B0F0"/>
                </a:solidFill>
                <a:latin typeface=".VnAvant" panose="020B7200000000000000" pitchFamily="34" charset="0"/>
              </a:rPr>
              <a:t>   </a:t>
            </a:r>
            <a:endParaRPr lang="en-GB" sz="3600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9D740-420E-4774-B7BB-3917B68311C2}"/>
              </a:ext>
            </a:extLst>
          </p:cNvPr>
          <p:cNvSpPr txBox="1"/>
          <p:nvPr/>
        </p:nvSpPr>
        <p:spPr>
          <a:xfrm>
            <a:off x="5635792" y="401365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.VnAvant" panose="020B7200000000000000" pitchFamily="34" charset="0"/>
              </a:rPr>
              <a:t>kh</a:t>
            </a:r>
            <a:r>
              <a:rPr lang="en-US" sz="3600" dirty="0">
                <a:solidFill>
                  <a:srgbClr val="00B0F0"/>
                </a:solidFill>
                <a:latin typeface=".VnAvant" panose="020B7200000000000000" pitchFamily="34" charset="0"/>
              </a:rPr>
              <a:t>   </a:t>
            </a:r>
            <a:endParaRPr lang="en-GB" sz="3600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PowerPoint 演示文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9EBD5AB-3681-4C68-91A7-8ED170C877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8E4F32-C78D-48A7-A37E-9A97BF7DA844}"/>
</file>

<file path=customXml/itemProps3.xml><?xml version="1.0" encoding="utf-8"?>
<ds:datastoreItem xmlns:ds="http://schemas.openxmlformats.org/officeDocument/2006/customXml" ds:itemID="{05D69DBB-7393-4D0E-A12A-703956F860D1}"/>
</file>

<file path=docProps/app.xml><?xml version="1.0" encoding="utf-8"?>
<Properties xmlns="http://schemas.openxmlformats.org/officeDocument/2006/extended-properties" xmlns:vt="http://schemas.openxmlformats.org/officeDocument/2006/docPropsVTypes">
  <TotalTime>3564</TotalTime>
  <Words>145</Words>
  <Application>Microsoft Office PowerPoint</Application>
  <PresentationFormat>Trình chiếu Trên màn hình (16:9)</PresentationFormat>
  <Paragraphs>60</Paragraphs>
  <Slides>18</Slides>
  <Notes>4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19" baseType="lpstr"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liuqian</dc:creator>
  <cp:lastModifiedBy>Nguyễn Thị Huyền Trang</cp:lastModifiedBy>
  <cp:revision>241</cp:revision>
  <dcterms:created xsi:type="dcterms:W3CDTF">2015-10-14T04:09:37Z</dcterms:created>
  <dcterms:modified xsi:type="dcterms:W3CDTF">2023-02-11T05:02:22Z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