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9"/>
  </p:notesMasterIdLst>
  <p:sldIdLst>
    <p:sldId id="301" r:id="rId4"/>
    <p:sldId id="280" r:id="rId5"/>
    <p:sldId id="257" r:id="rId6"/>
    <p:sldId id="259" r:id="rId7"/>
    <p:sldId id="267" r:id="rId8"/>
    <p:sldId id="262" r:id="rId9"/>
    <p:sldId id="260" r:id="rId10"/>
    <p:sldId id="277" r:id="rId11"/>
    <p:sldId id="263" r:id="rId12"/>
    <p:sldId id="288" r:id="rId13"/>
    <p:sldId id="264" r:id="rId14"/>
    <p:sldId id="270" r:id="rId15"/>
    <p:sldId id="271" r:id="rId16"/>
    <p:sldId id="289" r:id="rId17"/>
    <p:sldId id="272" r:id="rId18"/>
    <p:sldId id="273" r:id="rId19"/>
    <p:sldId id="265" r:id="rId20"/>
    <p:sldId id="291" r:id="rId21"/>
    <p:sldId id="268" r:id="rId22"/>
    <p:sldId id="292" r:id="rId23"/>
    <p:sldId id="278" r:id="rId24"/>
    <p:sldId id="293" r:id="rId25"/>
    <p:sldId id="276" r:id="rId26"/>
    <p:sldId id="279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9C66E-FFD1-41CF-B7DC-38FDA64FB4DE}" v="1" dt="2023-02-11T05:01:58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Kiều Nga" userId="S::lknga@thtrungyen.edu.vn::bf7b25c4-bad6-4c04-af5a-b43ee467d5b8" providerId="AD" clId="Web-{AEC9C66E-FFD1-41CF-B7DC-38FDA64FB4DE}"/>
    <pc:docChg chg="delSld">
      <pc:chgData name="Lê Kiều Nga" userId="S::lknga@thtrungyen.edu.vn::bf7b25c4-bad6-4c04-af5a-b43ee467d5b8" providerId="AD" clId="Web-{AEC9C66E-FFD1-41CF-B7DC-38FDA64FB4DE}" dt="2023-02-11T05:01:58.411" v="0"/>
      <pc:docMkLst>
        <pc:docMk/>
      </pc:docMkLst>
      <pc:sldChg chg="del">
        <pc:chgData name="Lê Kiều Nga" userId="S::lknga@thtrungyen.edu.vn::bf7b25c4-bad6-4c04-af5a-b43ee467d5b8" providerId="AD" clId="Web-{AEC9C66E-FFD1-41CF-B7DC-38FDA64FB4DE}" dt="2023-02-11T05:01:58.411" v="0"/>
        <pc:sldMkLst>
          <pc:docMk/>
          <pc:sldMk cId="136147421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6CFFB-E528-4962-A425-D42C62C5D3B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CBA30-91D0-4CBB-9AEB-C32EE24D0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85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6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4" y="6218244"/>
            <a:ext cx="731839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4289" y="1354784"/>
            <a:ext cx="1822310" cy="7382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</a:rPr>
              <a:t>hé</a:t>
            </a:r>
            <a:endParaRPr lang="en-US" sz="5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6237" y="1354784"/>
            <a:ext cx="1822310" cy="7382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</a:rPr>
              <a:t>lọ</a:t>
            </a:r>
            <a:endParaRPr lang="en-US" sz="54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1471" y="1391136"/>
            <a:ext cx="1822310" cy="7382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>
                <a:solidFill>
                  <a:prstClr val="black"/>
                </a:solidFill>
              </a:rPr>
              <a:t>hổ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6237" y="2892512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54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1471" y="2892512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hố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4289" y="2783416"/>
            <a:ext cx="2337023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400" b="1" dirty="0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5444" y="4469888"/>
            <a:ext cx="7021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Bé bị ho. Bà đã có lá hẹ.</a:t>
            </a:r>
          </a:p>
        </p:txBody>
      </p:sp>
    </p:spTree>
    <p:extLst>
      <p:ext uri="{BB962C8B-B14F-4D97-AF65-F5344CB8AC3E}">
        <p14:creationId xmlns:p14="http://schemas.microsoft.com/office/powerpoint/2010/main" val="160776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677" y="133385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</a:rPr>
              <a:t>dù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2677" y="3519183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</a:rPr>
              <a:t>cử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</a:rPr>
              <a:t>dự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59859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</a:rPr>
              <a:t>lữ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6754" y="134923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</a:rPr>
              <a:t>đủ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9859" y="1370202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</a:rPr>
              <a:t>hũ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83" y="2484930"/>
            <a:ext cx="3264921" cy="240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2" y="1433465"/>
            <a:ext cx="3218865" cy="3452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73" y="2296808"/>
            <a:ext cx="4612260" cy="2586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6F013D-ACA0-4F5F-AD44-0875496D8070}"/>
              </a:ext>
            </a:extLst>
          </p:cNvPr>
          <p:cNvSpPr/>
          <p:nvPr/>
        </p:nvSpPr>
        <p:spPr>
          <a:xfrm>
            <a:off x="786384" y="4916173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dù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0A8E62-B1DD-43C5-BACD-469BA5E316AA}"/>
              </a:ext>
            </a:extLst>
          </p:cNvPr>
          <p:cNvSpPr/>
          <p:nvPr/>
        </p:nvSpPr>
        <p:spPr>
          <a:xfrm>
            <a:off x="4138988" y="4916173"/>
            <a:ext cx="254547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đu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đủ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33D380-7D04-4F76-A90A-2238828B9EDC}"/>
              </a:ext>
            </a:extLst>
          </p:cNvPr>
          <p:cNvSpPr/>
          <p:nvPr/>
        </p:nvSpPr>
        <p:spPr>
          <a:xfrm>
            <a:off x="9012545" y="4910137"/>
            <a:ext cx="239307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hổ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dữ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D07EF5-C5E1-4C79-B322-30F001EBC6C8}"/>
              </a:ext>
            </a:extLst>
          </p:cNvPr>
          <p:cNvSpPr/>
          <p:nvPr/>
        </p:nvSpPr>
        <p:spPr>
          <a:xfrm>
            <a:off x="963979" y="4912300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47DE21-F43D-40EB-B567-5867BA2D0C25}"/>
              </a:ext>
            </a:extLst>
          </p:cNvPr>
          <p:cNvSpPr/>
          <p:nvPr/>
        </p:nvSpPr>
        <p:spPr>
          <a:xfrm>
            <a:off x="4598279" y="4916171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A63C76-3EA8-4AE3-86E5-53D088C544C3}"/>
              </a:ext>
            </a:extLst>
          </p:cNvPr>
          <p:cNvSpPr/>
          <p:nvPr/>
        </p:nvSpPr>
        <p:spPr>
          <a:xfrm>
            <a:off x="5368543" y="4912300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A06228-5A79-4118-A9BE-0ED3180A9FEF}"/>
              </a:ext>
            </a:extLst>
          </p:cNvPr>
          <p:cNvSpPr/>
          <p:nvPr/>
        </p:nvSpPr>
        <p:spPr>
          <a:xfrm>
            <a:off x="10144974" y="4910137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19" y="322042"/>
            <a:ext cx="9597321" cy="5270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8C083-C42B-4C85-BEF1-DA147DBCAB2F}"/>
              </a:ext>
            </a:extLst>
          </p:cNvPr>
          <p:cNvSpPr/>
          <p:nvPr/>
        </p:nvSpPr>
        <p:spPr>
          <a:xfrm>
            <a:off x="3484768" y="5699270"/>
            <a:ext cx="5222463" cy="741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</a:rPr>
              <a:t>Cá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hổ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là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cá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dữ</a:t>
            </a:r>
            <a:r>
              <a:rPr lang="en-US" sz="4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6F125-F69B-4F08-919E-66F2C5D5D7FD}"/>
              </a:ext>
            </a:extLst>
          </p:cNvPr>
          <p:cNvSpPr/>
          <p:nvPr/>
        </p:nvSpPr>
        <p:spPr>
          <a:xfrm>
            <a:off x="7001724" y="5573933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4574" y="1370201"/>
            <a:ext cx="1571626" cy="7081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dù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4574" y="2642883"/>
            <a:ext cx="1647826" cy="7003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cử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6754" y="2618589"/>
            <a:ext cx="1756947" cy="7081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dự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6909" y="2587874"/>
            <a:ext cx="1756947" cy="7554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lữ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6755" y="1349230"/>
            <a:ext cx="1756946" cy="70817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đủ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6909" y="1359716"/>
            <a:ext cx="1617566" cy="6871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hũ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D266C-4A7C-4865-97CC-6C4837ADC9A7}"/>
              </a:ext>
            </a:extLst>
          </p:cNvPr>
          <p:cNvSpPr/>
          <p:nvPr/>
        </p:nvSpPr>
        <p:spPr>
          <a:xfrm>
            <a:off x="3340503" y="-27046"/>
            <a:ext cx="2012548" cy="10188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8769C8-2922-4DCF-956D-C08E139CC087}"/>
              </a:ext>
            </a:extLst>
          </p:cNvPr>
          <p:cNvSpPr/>
          <p:nvPr/>
        </p:nvSpPr>
        <p:spPr>
          <a:xfrm>
            <a:off x="6642302" y="-43863"/>
            <a:ext cx="2012548" cy="10188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70C0"/>
                </a:solidFill>
              </a:rPr>
              <a:t>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1AE1C5-4D10-4A8B-A6DD-0569C0C52480}"/>
              </a:ext>
            </a:extLst>
          </p:cNvPr>
          <p:cNvSpPr/>
          <p:nvPr/>
        </p:nvSpPr>
        <p:spPr>
          <a:xfrm>
            <a:off x="1692677" y="4211229"/>
            <a:ext cx="1647826" cy="7003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</a:rPr>
              <a:t>dù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1F1F13-3651-4403-A64A-82EC929DC47B}"/>
              </a:ext>
            </a:extLst>
          </p:cNvPr>
          <p:cNvSpPr/>
          <p:nvPr/>
        </p:nvSpPr>
        <p:spPr>
          <a:xfrm>
            <a:off x="4171953" y="4252608"/>
            <a:ext cx="2924176" cy="7003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</a:rPr>
              <a:t>đu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đủ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4613C-F0EC-40E8-B053-9B8C8DE46F94}"/>
              </a:ext>
            </a:extLst>
          </p:cNvPr>
          <p:cNvSpPr/>
          <p:nvPr/>
        </p:nvSpPr>
        <p:spPr>
          <a:xfrm>
            <a:off x="7753348" y="4211229"/>
            <a:ext cx="2514601" cy="741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</a:rPr>
              <a:t>hổ</a:t>
            </a:r>
            <a:r>
              <a:rPr lang="en-US" sz="4800" b="1" dirty="0">
                <a:solidFill>
                  <a:srgbClr val="00B050"/>
                </a:solidFill>
              </a:rPr>
              <a:t> </a:t>
            </a:r>
            <a:r>
              <a:rPr lang="en-US" sz="4800" b="1" dirty="0" err="1">
                <a:solidFill>
                  <a:srgbClr val="00B050"/>
                </a:solidFill>
              </a:rPr>
              <a:t>dữ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475F9E-0E16-4F1F-A864-137BA436D1FB}"/>
              </a:ext>
            </a:extLst>
          </p:cNvPr>
          <p:cNvSpPr/>
          <p:nvPr/>
        </p:nvSpPr>
        <p:spPr>
          <a:xfrm>
            <a:off x="3292886" y="5528652"/>
            <a:ext cx="5222463" cy="741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</a:rPr>
              <a:t>Cá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hổ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là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cá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dữ</a:t>
            </a:r>
            <a:r>
              <a:rPr lang="en-US" sz="4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619A6B-893B-4F04-B7F7-D653EE290969}"/>
              </a:ext>
            </a:extLst>
          </p:cNvPr>
          <p:cNvSpPr/>
          <p:nvPr/>
        </p:nvSpPr>
        <p:spPr>
          <a:xfrm>
            <a:off x="3298057" y="5508770"/>
            <a:ext cx="5222463" cy="741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</a:rPr>
              <a:t>Cá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hổ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là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cá</a:t>
            </a:r>
            <a:r>
              <a:rPr lang="en-US" sz="4800" b="1" dirty="0">
                <a:solidFill>
                  <a:srgbClr val="7030A0"/>
                </a:solidFill>
              </a:rPr>
              <a:t> </a:t>
            </a:r>
            <a:r>
              <a:rPr lang="en-US" sz="4800" b="1" dirty="0" err="1">
                <a:solidFill>
                  <a:srgbClr val="7030A0"/>
                </a:solidFill>
              </a:rPr>
              <a:t>dữ</a:t>
            </a:r>
            <a:r>
              <a:rPr lang="en-US" sz="48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13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77" y="862266"/>
            <a:ext cx="8869680" cy="5792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1437" y="493827"/>
            <a:ext cx="4275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Giới thiệu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1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0CA2A-BDFE-46A5-8A4C-1CF85649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784017"/>
            <a:ext cx="4914989" cy="4762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49EFF-C099-46D4-ADA4-654133E49F77}"/>
              </a:ext>
            </a:extLst>
          </p:cNvPr>
          <p:cNvSpPr txBox="1"/>
          <p:nvPr/>
        </p:nvSpPr>
        <p:spPr>
          <a:xfrm>
            <a:off x="2550812" y="3722187"/>
            <a:ext cx="76527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r0c0i Linotte" pitchFamily="2" charset="0"/>
              </a:rPr>
              <a:t> li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D0C24-072C-45AC-A733-0E256094AAC4}"/>
              </a:ext>
            </a:extLst>
          </p:cNvPr>
          <p:cNvCxnSpPr>
            <a:cxnSpLocks/>
          </p:cNvCxnSpPr>
          <p:nvPr/>
        </p:nvCxnSpPr>
        <p:spPr>
          <a:xfrm>
            <a:off x="3581400" y="3295650"/>
            <a:ext cx="0" cy="211983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66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60" y="426720"/>
            <a:ext cx="5892800" cy="589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2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13: </a:t>
            </a:r>
            <a:br>
              <a:rPr lang="en-GB" sz="1066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GB" sz="1066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 </a:t>
            </a:r>
            <a:r>
              <a:rPr lang="en-GB" sz="10666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GB" sz="1066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U  </a:t>
            </a:r>
            <a:r>
              <a:rPr lang="en-GB" sz="10666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GB" sz="1066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sz="10666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09946-E2F6-4BCC-9827-5E8E87416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90" y="1057275"/>
            <a:ext cx="4319548" cy="4191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D51FC-1000-49EC-B771-BF6A273D46F6}"/>
              </a:ext>
            </a:extLst>
          </p:cNvPr>
          <p:cNvSpPr txBox="1"/>
          <p:nvPr/>
        </p:nvSpPr>
        <p:spPr>
          <a:xfrm>
            <a:off x="2799477" y="3705225"/>
            <a:ext cx="76527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r0c0i Linotte" pitchFamily="2" charset="0"/>
              </a:rPr>
              <a:t> li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F992FD-CDFA-486F-BBDF-A79E623DDB30}"/>
              </a:ext>
            </a:extLst>
          </p:cNvPr>
          <p:cNvCxnSpPr>
            <a:cxnSpLocks/>
          </p:cNvCxnSpPr>
          <p:nvPr/>
        </p:nvCxnSpPr>
        <p:spPr>
          <a:xfrm>
            <a:off x="3876675" y="3209925"/>
            <a:ext cx="0" cy="191237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467360"/>
            <a:ext cx="5888736" cy="5888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1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01F10-367B-4209-938F-84A89BD1D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72" y="939985"/>
            <a:ext cx="7426456" cy="43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86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868681"/>
            <a:ext cx="8341360" cy="521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0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14" y="2188103"/>
            <a:ext cx="8061729" cy="3013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60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61796232844044543">
            <a:hlinkClick r:id="" action="ppaction://media"/>
            <a:extLst>
              <a:ext uri="{FF2B5EF4-FFF2-40B4-BE49-F238E27FC236}">
                <a16:creationId xmlns:a16="http://schemas.microsoft.com/office/drawing/2014/main" id="{9D55EC9A-1D48-47D5-BD30-C4B8744CB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06" y="342900"/>
            <a:ext cx="12203906" cy="61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97" y="1224502"/>
            <a:ext cx="9624938" cy="5222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72" y="4990170"/>
            <a:ext cx="3354532" cy="954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2926080"/>
            <a:ext cx="2569464" cy="321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3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14" y="893926"/>
            <a:ext cx="7843203" cy="4255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3" y="751051"/>
            <a:ext cx="1622108" cy="4734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202E50-4A80-4D73-B68E-6BE3431827D9}"/>
              </a:ext>
            </a:extLst>
          </p:cNvPr>
          <p:cNvSpPr/>
          <p:nvPr/>
        </p:nvSpPr>
        <p:spPr>
          <a:xfrm>
            <a:off x="3379993" y="5267325"/>
            <a:ext cx="6240257" cy="123825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Đu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đủ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chín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ngọt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lừ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351A61-0A69-4B5D-B3BA-5C391045715A}"/>
              </a:ext>
            </a:extLst>
          </p:cNvPr>
          <p:cNvSpPr/>
          <p:nvPr/>
        </p:nvSpPr>
        <p:spPr>
          <a:xfrm>
            <a:off x="3998204" y="5400675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67F62E-A878-466B-B8CC-353562CCE9D8}"/>
              </a:ext>
            </a:extLst>
          </p:cNvPr>
          <p:cNvSpPr/>
          <p:nvPr/>
        </p:nvSpPr>
        <p:spPr>
          <a:xfrm>
            <a:off x="4826879" y="5410200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21DAC-7177-4A0A-85AE-66073B20E7C8}"/>
              </a:ext>
            </a:extLst>
          </p:cNvPr>
          <p:cNvSpPr/>
          <p:nvPr/>
        </p:nvSpPr>
        <p:spPr>
          <a:xfrm>
            <a:off x="7970129" y="5410200"/>
            <a:ext cx="1231021" cy="962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0316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dirty="0"/>
          </a:p>
        </p:txBody>
      </p:sp>
      <p:pic>
        <p:nvPicPr>
          <p:cNvPr id="3" name="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7648" y="3783965"/>
            <a:ext cx="452755" cy="45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  <a:p>
            <a:endParaRPr lang="en-US" dirty="0"/>
          </a:p>
        </p:txBody>
      </p:sp>
      <p:pic>
        <p:nvPicPr>
          <p:cNvPr id="2" name="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5685" y="3855085"/>
            <a:ext cx="407035" cy="407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599" b="53137"/>
          <a:stretch/>
        </p:blipFill>
        <p:spPr>
          <a:xfrm>
            <a:off x="284167" y="2501818"/>
            <a:ext cx="4865045" cy="1222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85F74-4EF4-4EE0-A002-BEDF6FFDF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9" r="1384" b="52343"/>
          <a:stretch/>
        </p:blipFill>
        <p:spPr>
          <a:xfrm>
            <a:off x="6648450" y="2501818"/>
            <a:ext cx="4706141" cy="1243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07A68-92FF-49D9-BAC6-A01452889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161" r="58984" b="559"/>
          <a:stretch/>
        </p:blipFill>
        <p:spPr>
          <a:xfrm>
            <a:off x="335043" y="3745039"/>
            <a:ext cx="4706141" cy="1337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29818-7E82-4CAA-B82C-F23545CA0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9" t="48453" r="-2177" b="4685"/>
          <a:stretch/>
        </p:blipFill>
        <p:spPr>
          <a:xfrm>
            <a:off x="6648450" y="3713207"/>
            <a:ext cx="5114925" cy="12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A040D55-8CEA-4743-8885-D1FD92A64AD9}"/>
</file>

<file path=customXml/itemProps2.xml><?xml version="1.0" encoding="utf-8"?>
<ds:datastoreItem xmlns:ds="http://schemas.openxmlformats.org/officeDocument/2006/customXml" ds:itemID="{69292732-EA7F-4EF9-AC17-E9049806B0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74E8D6-75FA-4EA7-A5C8-1FCD432A7E52}"/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638</TotalTime>
  <Words>132</Words>
  <Application>Microsoft Office PowerPoint</Application>
  <PresentationFormat>Màn hình rộng</PresentationFormat>
  <Paragraphs>49</Paragraphs>
  <Slides>25</Slides>
  <Notes>1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26" baseType="lpstr">
      <vt:lpstr>Office Theme</vt:lpstr>
      <vt:lpstr>Bản trình bày PowerPoint</vt:lpstr>
      <vt:lpstr>BÀI 13:  Ư ư   U  u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Kieu Nga</cp:lastModifiedBy>
  <cp:revision>62</cp:revision>
  <dcterms:created xsi:type="dcterms:W3CDTF">2020-05-19T07:29:54Z</dcterms:created>
  <dcterms:modified xsi:type="dcterms:W3CDTF">2023-02-11T05:01:58Z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