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73" r:id="rId6"/>
    <p:sldMasterId id="2147483686" r:id="rId7"/>
    <p:sldMasterId id="2147483698" r:id="rId8"/>
  </p:sldMasterIdLst>
  <p:notesMasterIdLst>
    <p:notesMasterId r:id="rId28"/>
  </p:notesMasterIdLst>
  <p:sldIdLst>
    <p:sldId id="282" r:id="rId9"/>
    <p:sldId id="303" r:id="rId10"/>
    <p:sldId id="267" r:id="rId11"/>
    <p:sldId id="283" r:id="rId12"/>
    <p:sldId id="263" r:id="rId13"/>
    <p:sldId id="284" r:id="rId14"/>
    <p:sldId id="264" r:id="rId15"/>
    <p:sldId id="271" r:id="rId16"/>
    <p:sldId id="273" r:id="rId17"/>
    <p:sldId id="301" r:id="rId18"/>
    <p:sldId id="285" r:id="rId19"/>
    <p:sldId id="302" r:id="rId20"/>
    <p:sldId id="298" r:id="rId21"/>
    <p:sldId id="299" r:id="rId22"/>
    <p:sldId id="291" r:id="rId23"/>
    <p:sldId id="300" r:id="rId24"/>
    <p:sldId id="294" r:id="rId25"/>
    <p:sldId id="295" r:id="rId26"/>
    <p:sldId id="29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1CC8A8-5F38-CC11-BC25-085A53D66DF8}" v="3" dt="2024-10-01T01:57:35.361"/>
    <p1510:client id="{F9CA49D7-E9A5-CCA2-6ED6-7CB78130E1A4}" v="1" dt="2024-10-01T02:43:54.4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Thu Hồng" userId="S::lthong@thtrungyen.edu.vn::ae74cfde-cc0f-494a-9b33-87e0b2e5a716" providerId="AD" clId="Web-{AC03C9BF-020C-0A4F-58B7-DD8E27052EF9}"/>
    <pc:docChg chg="modSld">
      <pc:chgData name="Lê Thu Hồng" userId="S::lthong@thtrungyen.edu.vn::ae74cfde-cc0f-494a-9b33-87e0b2e5a716" providerId="AD" clId="Web-{AC03C9BF-020C-0A4F-58B7-DD8E27052EF9}" dt="2024-05-28T13:03:26.445" v="0" actId="14100"/>
      <pc:docMkLst>
        <pc:docMk/>
      </pc:docMkLst>
      <pc:sldChg chg="modSp">
        <pc:chgData name="Lê Thu Hồng" userId="S::lthong@thtrungyen.edu.vn::ae74cfde-cc0f-494a-9b33-87e0b2e5a716" providerId="AD" clId="Web-{AC03C9BF-020C-0A4F-58B7-DD8E27052EF9}" dt="2024-05-28T13:03:26.445" v="0" actId="14100"/>
        <pc:sldMkLst>
          <pc:docMk/>
          <pc:sldMk cId="2625596231" sldId="298"/>
        </pc:sldMkLst>
        <pc:picChg chg="mod">
          <ac:chgData name="Lê Thu Hồng" userId="S::lthong@thtrungyen.edu.vn::ae74cfde-cc0f-494a-9b33-87e0b2e5a716" providerId="AD" clId="Web-{AC03C9BF-020C-0A4F-58B7-DD8E27052EF9}" dt="2024-05-28T13:03:26.445" v="0" actId="14100"/>
          <ac:picMkLst>
            <pc:docMk/>
            <pc:sldMk cId="2625596231" sldId="298"/>
            <ac:picMk id="4" creationId="{00000000-0000-0000-0000-000000000000}"/>
          </ac:picMkLst>
        </pc:picChg>
      </pc:sldChg>
    </pc:docChg>
  </pc:docChgLst>
  <pc:docChgLst>
    <pc:chgData name="Lê Thu Hồng" userId="S::lthong@thtrungyen.edu.vn::ae74cfde-cc0f-494a-9b33-87e0b2e5a716" providerId="AD" clId="Web-{F9CA49D7-E9A5-CCA2-6ED6-7CB78130E1A4}"/>
    <pc:docChg chg="addSld">
      <pc:chgData name="Lê Thu Hồng" userId="S::lthong@thtrungyen.edu.vn::ae74cfde-cc0f-494a-9b33-87e0b2e5a716" providerId="AD" clId="Web-{F9CA49D7-E9A5-CCA2-6ED6-7CB78130E1A4}" dt="2024-10-01T02:43:54.416" v="0"/>
      <pc:docMkLst>
        <pc:docMk/>
      </pc:docMkLst>
      <pc:sldChg chg="new">
        <pc:chgData name="Lê Thu Hồng" userId="S::lthong@thtrungyen.edu.vn::ae74cfde-cc0f-494a-9b33-87e0b2e5a716" providerId="AD" clId="Web-{F9CA49D7-E9A5-CCA2-6ED6-7CB78130E1A4}" dt="2024-10-01T02:43:54.416" v="0"/>
        <pc:sldMkLst>
          <pc:docMk/>
          <pc:sldMk cId="2543846488" sldId="303"/>
        </pc:sldMkLst>
      </pc:sldChg>
    </pc:docChg>
  </pc:docChgLst>
  <pc:docChgLst>
    <pc:chgData name="Lê Thu Hồng" userId="S::lthong@thtrungyen.edu.vn::ae74cfde-cc0f-494a-9b33-87e0b2e5a716" providerId="AD" clId="Web-{4D219DBD-FD14-F8A9-EBAA-2B1ED5C9C010}"/>
    <pc:docChg chg="modSld">
      <pc:chgData name="Lê Thu Hồng" userId="S::lthong@thtrungyen.edu.vn::ae74cfde-cc0f-494a-9b33-87e0b2e5a716" providerId="AD" clId="Web-{4D219DBD-FD14-F8A9-EBAA-2B1ED5C9C010}" dt="2024-05-30T12:51:40.840" v="0" actId="14100"/>
      <pc:docMkLst>
        <pc:docMk/>
      </pc:docMkLst>
      <pc:sldChg chg="modSp">
        <pc:chgData name="Lê Thu Hồng" userId="S::lthong@thtrungyen.edu.vn::ae74cfde-cc0f-494a-9b33-87e0b2e5a716" providerId="AD" clId="Web-{4D219DBD-FD14-F8A9-EBAA-2B1ED5C9C010}" dt="2024-05-30T12:51:40.840" v="0" actId="14100"/>
        <pc:sldMkLst>
          <pc:docMk/>
          <pc:sldMk cId="2852328114" sldId="299"/>
        </pc:sldMkLst>
        <pc:picChg chg="mod">
          <ac:chgData name="Lê Thu Hồng" userId="S::lthong@thtrungyen.edu.vn::ae74cfde-cc0f-494a-9b33-87e0b2e5a716" providerId="AD" clId="Web-{4D219DBD-FD14-F8A9-EBAA-2B1ED5C9C010}" dt="2024-05-30T12:51:40.840" v="0" actId="14100"/>
          <ac:picMkLst>
            <pc:docMk/>
            <pc:sldMk cId="2852328114" sldId="299"/>
            <ac:picMk id="4" creationId="{00000000-0000-0000-0000-000000000000}"/>
          </ac:picMkLst>
        </pc:picChg>
      </pc:sldChg>
    </pc:docChg>
  </pc:docChgLst>
  <pc:docChgLst>
    <pc:chgData name="Lê Thu Hồng" userId="S::lthong@thtrungyen.edu.vn::ae74cfde-cc0f-494a-9b33-87e0b2e5a716" providerId="AD" clId="Web-{1B1CC8A8-5F38-CC11-BC25-085A53D66DF8}"/>
    <pc:docChg chg="modSld">
      <pc:chgData name="Lê Thu Hồng" userId="S::lthong@thtrungyen.edu.vn::ae74cfde-cc0f-494a-9b33-87e0b2e5a716" providerId="AD" clId="Web-{1B1CC8A8-5F38-CC11-BC25-085A53D66DF8}" dt="2024-10-01T01:57:35.361" v="2" actId="1076"/>
      <pc:docMkLst>
        <pc:docMk/>
      </pc:docMkLst>
      <pc:sldChg chg="modSp">
        <pc:chgData name="Lê Thu Hồng" userId="S::lthong@thtrungyen.edu.vn::ae74cfde-cc0f-494a-9b33-87e0b2e5a716" providerId="AD" clId="Web-{1B1CC8A8-5F38-CC11-BC25-085A53D66DF8}" dt="2024-10-01T01:39:53.678" v="1" actId="1076"/>
        <pc:sldMkLst>
          <pc:docMk/>
          <pc:sldMk cId="2625596231" sldId="298"/>
        </pc:sldMkLst>
        <pc:picChg chg="mod">
          <ac:chgData name="Lê Thu Hồng" userId="S::lthong@thtrungyen.edu.vn::ae74cfde-cc0f-494a-9b33-87e0b2e5a716" providerId="AD" clId="Web-{1B1CC8A8-5F38-CC11-BC25-085A53D66DF8}" dt="2024-10-01T01:39:53.678" v="1" actId="1076"/>
          <ac:picMkLst>
            <pc:docMk/>
            <pc:sldMk cId="2625596231" sldId="298"/>
            <ac:picMk id="4" creationId="{00000000-0000-0000-0000-000000000000}"/>
          </ac:picMkLst>
        </pc:picChg>
      </pc:sldChg>
      <pc:sldChg chg="modSp">
        <pc:chgData name="Lê Thu Hồng" userId="S::lthong@thtrungyen.edu.vn::ae74cfde-cc0f-494a-9b33-87e0b2e5a716" providerId="AD" clId="Web-{1B1CC8A8-5F38-CC11-BC25-085A53D66DF8}" dt="2024-10-01T01:57:35.361" v="2" actId="1076"/>
        <pc:sldMkLst>
          <pc:docMk/>
          <pc:sldMk cId="2852328114" sldId="299"/>
        </pc:sldMkLst>
        <pc:picChg chg="mod">
          <ac:chgData name="Lê Thu Hồng" userId="S::lthong@thtrungyen.edu.vn::ae74cfde-cc0f-494a-9b33-87e0b2e5a716" providerId="AD" clId="Web-{1B1CC8A8-5F38-CC11-BC25-085A53D66DF8}" dt="2024-10-01T01:57:35.361" v="2" actId="1076"/>
          <ac:picMkLst>
            <pc:docMk/>
            <pc:sldMk cId="2852328114" sldId="299"/>
            <ac:picMk id="4" creationId="{00000000-0000-0000-0000-000000000000}"/>
          </ac:picMkLst>
        </pc:picChg>
      </pc:sldChg>
    </pc:docChg>
  </pc:docChgLst>
  <pc:docChgLst>
    <pc:chgData name="Lê Kiều Nga" userId="S::lknga@thtrungyen.edu.vn::bf7b25c4-bad6-4c04-af5a-b43ee467d5b8" providerId="AD" clId="Web-{19981BFF-C297-4F9D-B305-8921DA66066D}"/>
    <pc:docChg chg="delSld">
      <pc:chgData name="Lê Kiều Nga" userId="S::lknga@thtrungyen.edu.vn::bf7b25c4-bad6-4c04-af5a-b43ee467d5b8" providerId="AD" clId="Web-{19981BFF-C297-4F9D-B305-8921DA66066D}" dt="2023-02-11T05:01:36.135" v="0"/>
      <pc:docMkLst>
        <pc:docMk/>
      </pc:docMkLst>
      <pc:sldChg chg="del">
        <pc:chgData name="Lê Kiều Nga" userId="S::lknga@thtrungyen.edu.vn::bf7b25c4-bad6-4c04-af5a-b43ee467d5b8" providerId="AD" clId="Web-{19981BFF-C297-4F9D-B305-8921DA66066D}" dt="2023-02-11T05:01:36.135" v="0"/>
        <pc:sldMkLst>
          <pc:docMk/>
          <pc:sldMk cId="1671912929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E47A0-75C4-40C9-9148-0A839899CE7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F1155-19CE-40E0-8EF1-F2C9F270C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4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150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86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78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52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23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80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76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54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2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58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03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08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92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00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52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73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03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17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5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37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02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95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09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7787485" y="2470944"/>
            <a:ext cx="6892927" cy="1916112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11398253" y="6218243"/>
            <a:ext cx="731839" cy="523875"/>
          </a:xfrm>
        </p:spPr>
        <p:txBody>
          <a:bodyPr lIns="91423" tIns="91423" rIns="91423" bIns="91423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E4C5D936-E5C1-40F1-A553-8D5750AF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11066464" y="6122993"/>
            <a:ext cx="731837" cy="523875"/>
          </a:xfrm>
        </p:spPr>
        <p:txBody>
          <a:bodyPr lIns="91423" tIns="91423" rIns="91423" bIns="91423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3B0395AC-F529-491C-BF74-D7D126399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07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69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6821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3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964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0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68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91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0903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84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48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89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11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5490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2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6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6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0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2503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196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47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17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70" indent="0">
              <a:buNone/>
              <a:defRPr sz="37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754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4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80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80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854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7787486" y="2470944"/>
            <a:ext cx="6892927" cy="1916112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78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78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78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11398254" y="6218244"/>
            <a:ext cx="731839" cy="523875"/>
          </a:xfrm>
        </p:spPr>
        <p:txBody>
          <a:bodyPr lIns="91420" tIns="91420" rIns="91420" bIns="91420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78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54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32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09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E4C5D936-E5C1-40F1-A553-8D5750AF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11066464" y="6122993"/>
            <a:ext cx="731837" cy="523875"/>
          </a:xfrm>
        </p:spPr>
        <p:txBody>
          <a:bodyPr lIns="91420" tIns="91420" rIns="91420" bIns="91420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78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54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32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09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3B0395AC-F529-491C-BF74-D7D126399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3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4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1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4" tIns="60957" rIns="121914" bIns="6095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121914" tIns="60957" rIns="121914" bIns="6095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3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defTabSz="121914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86108" y="1534478"/>
            <a:ext cx="7826932" cy="1446801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/>
          <a:p>
            <a:pPr algn="l"/>
            <a:r>
              <a:rPr lang="en-GB" sz="6600" b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12:  </a:t>
            </a:r>
            <a:r>
              <a:rPr lang="en-US" sz="6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h – L l</a:t>
            </a:r>
            <a:r>
              <a:rPr lang="en-GB" sz="6600" b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9600" b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sz="9600" b="1">
              <a:solidFill>
                <a:srgbClr val="FF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6" y="2329957"/>
            <a:ext cx="1868041" cy="4511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34120" y="-27729"/>
            <a:ext cx="5266227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altLang="zh-CN" sz="800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</a:t>
            </a:r>
            <a:r>
              <a:rPr lang="en-US" altLang="zh-CN" sz="8000" b="1">
                <a:solidFill>
                  <a:srgbClr val="002060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Tiếng Việt</a:t>
            </a: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7"/>
          <a:stretch/>
        </p:blipFill>
        <p:spPr>
          <a:xfrm>
            <a:off x="-19018" y="-10237"/>
            <a:ext cx="3338793" cy="2745048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3981" y="2057295"/>
            <a:ext cx="4558019" cy="41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34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4289" y="1354784"/>
            <a:ext cx="1822310" cy="7382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>
                <a:solidFill>
                  <a:prstClr val="black"/>
                </a:solidFill>
              </a:rPr>
              <a:t>hé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83812"/>
            <a:ext cx="1466175" cy="763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4289" y="2474714"/>
            <a:ext cx="1822310" cy="7382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>
                <a:solidFill>
                  <a:prstClr val="black"/>
                </a:solidFill>
              </a:rPr>
              <a:t>li</a:t>
            </a:r>
          </a:p>
        </p:txBody>
      </p:sp>
      <p:sp>
        <p:nvSpPr>
          <p:cNvPr id="7" name="Rectangle 6"/>
          <p:cNvSpPr/>
          <p:nvPr/>
        </p:nvSpPr>
        <p:spPr>
          <a:xfrm>
            <a:off x="5076237" y="2466324"/>
            <a:ext cx="1822310" cy="7382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>
                <a:solidFill>
                  <a:prstClr val="black"/>
                </a:solidFill>
              </a:rPr>
              <a:t>lọ</a:t>
            </a:r>
          </a:p>
        </p:txBody>
      </p:sp>
      <p:sp>
        <p:nvSpPr>
          <p:cNvPr id="8" name="Rectangle 7"/>
          <p:cNvSpPr/>
          <p:nvPr/>
        </p:nvSpPr>
        <p:spPr>
          <a:xfrm>
            <a:off x="8251471" y="2466324"/>
            <a:ext cx="1822310" cy="7382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>
                <a:solidFill>
                  <a:prstClr val="black"/>
                </a:solidFill>
              </a:rPr>
              <a:t>lỡ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8366" y="1370164"/>
            <a:ext cx="1822310" cy="7382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>
                <a:solidFill>
                  <a:prstClr val="black"/>
                </a:solidFill>
              </a:rPr>
              <a:t>ho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51471" y="1391136"/>
            <a:ext cx="1822310" cy="7382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>
                <a:solidFill>
                  <a:prstClr val="black"/>
                </a:solidFill>
              </a:rPr>
              <a:t>hổ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44952" y="83812"/>
            <a:ext cx="616534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600">
                <a:solidFill>
                  <a:srgbClr val="FF0066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20851" y="88643"/>
            <a:ext cx="616534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600">
                <a:solidFill>
                  <a:srgbClr val="FF0066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09854" y="3505629"/>
            <a:ext cx="2337023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ea typeface="Arial-Rounded" panose="020B0500000000000000" pitchFamily="34" charset="0"/>
                <a:cs typeface="Arial-Rounded" panose="020B0500000000000000" pitchFamily="34" charset="0"/>
              </a:rPr>
              <a:t>bờ hồ</a:t>
            </a:r>
            <a:endParaRPr lang="en-US" sz="54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8547" y="3505629"/>
            <a:ext cx="2337023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ea typeface="Arial-Rounded" panose="020B0500000000000000" pitchFamily="34" charset="0"/>
                <a:cs typeface="Arial-Rounded" panose="020B0500000000000000" pitchFamily="34" charset="0"/>
              </a:rPr>
              <a:t>cá hố</a:t>
            </a:r>
            <a:endParaRPr lang="en-US" sz="54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3146" y="3505629"/>
            <a:ext cx="2337023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ea typeface="Arial-Rounded" panose="020B0500000000000000" pitchFamily="34" charset="0"/>
                <a:cs typeface="Arial-Rounded" panose="020B0500000000000000" pitchFamily="34" charset="0"/>
              </a:rPr>
              <a:t>lá đỏ</a:t>
            </a:r>
            <a:endParaRPr lang="en-US" sz="54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44917" y="3421525"/>
            <a:ext cx="2337023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ea typeface="Arial-Rounded" panose="020B0500000000000000" pitchFamily="34" charset="0"/>
                <a:cs typeface="Arial-Rounded" panose="020B0500000000000000" pitchFamily="34" charset="0"/>
              </a:rPr>
              <a:t>le le</a:t>
            </a:r>
            <a:endParaRPr lang="en-US" sz="54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5444" y="4520976"/>
            <a:ext cx="7021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Bé bị ho. Bà đã có lá hẹ.</a:t>
            </a:r>
          </a:p>
        </p:txBody>
      </p:sp>
    </p:spTree>
    <p:extLst>
      <p:ext uri="{BB962C8B-B14F-4D97-AF65-F5344CB8AC3E}">
        <p14:creationId xmlns:p14="http://schemas.microsoft.com/office/powerpoint/2010/main" val="1607760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6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13" y="1451294"/>
            <a:ext cx="13124044" cy="2281805"/>
          </a:xfrm>
        </p:spPr>
      </p:pic>
    </p:spTree>
    <p:extLst>
      <p:ext uri="{BB962C8B-B14F-4D97-AF65-F5344CB8AC3E}">
        <p14:creationId xmlns:p14="http://schemas.microsoft.com/office/powerpoint/2010/main" val="3185368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2468" y="-416479"/>
            <a:ext cx="6042202" cy="7267646"/>
          </a:xfrm>
        </p:spPr>
      </p:pic>
    </p:spTree>
    <p:extLst>
      <p:ext uri="{BB962C8B-B14F-4D97-AF65-F5344CB8AC3E}">
        <p14:creationId xmlns:p14="http://schemas.microsoft.com/office/powerpoint/2010/main" val="262559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ồ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7817" y="-385730"/>
            <a:ext cx="8510030" cy="7246066"/>
          </a:xfrm>
        </p:spPr>
      </p:pic>
    </p:spTree>
    <p:extLst>
      <p:ext uri="{BB962C8B-B14F-4D97-AF65-F5344CB8AC3E}">
        <p14:creationId xmlns:p14="http://schemas.microsoft.com/office/powerpoint/2010/main" val="285232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h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0857" y="352338"/>
            <a:ext cx="5645745" cy="5833014"/>
          </a:xfrm>
        </p:spPr>
      </p:pic>
    </p:spTree>
    <p:extLst>
      <p:ext uri="{BB962C8B-B14F-4D97-AF65-F5344CB8AC3E}">
        <p14:creationId xmlns:p14="http://schemas.microsoft.com/office/powerpoint/2010/main" val="191667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7949" y="89103"/>
            <a:ext cx="4568203" cy="5506353"/>
          </a:xfrm>
        </p:spPr>
      </p:pic>
    </p:spTree>
    <p:extLst>
      <p:ext uri="{BB962C8B-B14F-4D97-AF65-F5344CB8AC3E}">
        <p14:creationId xmlns:p14="http://schemas.microsoft.com/office/powerpoint/2010/main" val="32305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644" y="298828"/>
            <a:ext cx="9585519" cy="5682523"/>
          </a:xfrm>
        </p:spPr>
      </p:pic>
    </p:spTree>
    <p:extLst>
      <p:ext uri="{BB962C8B-B14F-4D97-AF65-F5344CB8AC3E}">
        <p14:creationId xmlns:p14="http://schemas.microsoft.com/office/powerpoint/2010/main" val="3407477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lel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108" y="323996"/>
            <a:ext cx="10379458" cy="5833524"/>
          </a:xfrm>
        </p:spPr>
      </p:pic>
    </p:spTree>
    <p:extLst>
      <p:ext uri="{BB962C8B-B14F-4D97-AF65-F5344CB8AC3E}">
        <p14:creationId xmlns:p14="http://schemas.microsoft.com/office/powerpoint/2010/main" val="375497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9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11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11" y="2910838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9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54" y="476477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7674" y="3621024"/>
            <a:ext cx="4128457" cy="1107988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algn="dist" defTabSz="1219110"/>
            <a:r>
              <a:rPr lang="en-US" altLang="zh-CN" sz="6400" b="1" spc="-40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Hẹn</a:t>
            </a:r>
            <a:r>
              <a:rPr lang="en-US" altLang="zh-CN" sz="6400" b="1" spc="-40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6400" b="1" spc="-40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gặp</a:t>
            </a:r>
            <a:r>
              <a:rPr lang="en-US" altLang="zh-CN" sz="6400" b="1" spc="-40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6400" b="1" spc="-40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lại</a:t>
            </a:r>
            <a:r>
              <a:rPr lang="en-US" altLang="zh-CN" sz="6400" b="1" spc="-40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endParaRPr lang="zh-CN" altLang="en-US" sz="6400" b="1" spc="-40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Times New Roman" pitchFamily="18" charset="0"/>
              <a:ea typeface="方正粗圆_GBK" panose="030005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55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FBED-1733-B46B-7769-9034D9CF9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975EB-ACC6-54BC-FCBA-2AF1E535A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46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108" y="0"/>
            <a:ext cx="9603564" cy="50837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9571" y="4647080"/>
            <a:ext cx="5344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 le bơi trên hồ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268391" y="4630301"/>
            <a:ext cx="4768897" cy="856164"/>
            <a:chOff x="4964684" y="5964152"/>
            <a:chExt cx="2015178" cy="856164"/>
          </a:xfrm>
        </p:grpSpPr>
        <p:sp>
          <p:nvSpPr>
            <p:cNvPr id="13" name="TextBox 12"/>
            <p:cNvSpPr txBox="1"/>
            <p:nvPr/>
          </p:nvSpPr>
          <p:spPr>
            <a:xfrm>
              <a:off x="4964684" y="5989319"/>
              <a:ext cx="3200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L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6960" y="5972541"/>
              <a:ext cx="3200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59822" y="5964152"/>
              <a:ext cx="3200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h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051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8" y="4"/>
            <a:ext cx="3164857" cy="1648021"/>
          </a:xfrm>
          <a:prstGeom prst="rect">
            <a:avLst/>
          </a:prstGeom>
        </p:spPr>
      </p:pic>
      <p:sp>
        <p:nvSpPr>
          <p:cNvPr id="20" name="Google Shape;54;p13"/>
          <p:cNvSpPr txBox="1">
            <a:spLocks noGrp="1"/>
          </p:cNvSpPr>
          <p:nvPr>
            <p:ph idx="1"/>
          </p:nvPr>
        </p:nvSpPr>
        <p:spPr>
          <a:xfrm>
            <a:off x="1168870" y="1648025"/>
            <a:ext cx="1700166" cy="2376286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/>
          <a:p>
            <a:pPr marL="0" indent="0" algn="l">
              <a:buNone/>
            </a:pPr>
            <a:r>
              <a:rPr lang="en-GB" sz="72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115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  </a:t>
            </a:r>
            <a:r>
              <a:rPr lang="en-GB" sz="115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GB" sz="222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endParaRPr sz="22200" b="1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9" name="Google Shape;54;p13"/>
          <p:cNvSpPr txBox="1">
            <a:spLocks/>
          </p:cNvSpPr>
          <p:nvPr/>
        </p:nvSpPr>
        <p:spPr>
          <a:xfrm>
            <a:off x="3302470" y="1648025"/>
            <a:ext cx="1700166" cy="2376286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72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GB" sz="115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   </a:t>
            </a:r>
            <a:r>
              <a:rPr lang="en-GB" sz="222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Google Shape;54;p13"/>
          <p:cNvSpPr txBox="1">
            <a:spLocks/>
          </p:cNvSpPr>
          <p:nvPr/>
        </p:nvSpPr>
        <p:spPr>
          <a:xfrm>
            <a:off x="7129248" y="1648025"/>
            <a:ext cx="1700166" cy="2376286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72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GB" sz="115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   </a:t>
            </a:r>
            <a:r>
              <a:rPr lang="en-GB" sz="222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Google Shape;54;p13"/>
          <p:cNvSpPr txBox="1">
            <a:spLocks/>
          </p:cNvSpPr>
          <p:nvPr/>
        </p:nvSpPr>
        <p:spPr>
          <a:xfrm>
            <a:off x="9538287" y="1578113"/>
            <a:ext cx="1700166" cy="2376286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72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GB" sz="115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   </a:t>
            </a:r>
            <a:r>
              <a:rPr lang="en-GB" sz="222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488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2" y="2185218"/>
            <a:ext cx="10864642" cy="2654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0340" y="1077224"/>
            <a:ext cx="616534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600">
                <a:solidFill>
                  <a:srgbClr val="FF0066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63757" y="1145734"/>
            <a:ext cx="616534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600">
                <a:solidFill>
                  <a:srgbClr val="FF0066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2677" y="1333850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9600" b="1">
                <a:solidFill>
                  <a:schemeClr val="tx1"/>
                </a:solidFill>
              </a:rPr>
              <a:t>hé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83812"/>
            <a:ext cx="1466175" cy="763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2677" y="3636629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9600" b="1">
                <a:solidFill>
                  <a:schemeClr val="tx1"/>
                </a:solidFill>
              </a:rPr>
              <a:t>li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4625" y="3628239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9600" b="1">
                <a:solidFill>
                  <a:schemeClr val="tx1"/>
                </a:solidFill>
              </a:rPr>
              <a:t>lọ</a:t>
            </a:r>
          </a:p>
        </p:txBody>
      </p:sp>
      <p:sp>
        <p:nvSpPr>
          <p:cNvPr id="8" name="Rectangle 7"/>
          <p:cNvSpPr/>
          <p:nvPr/>
        </p:nvSpPr>
        <p:spPr>
          <a:xfrm>
            <a:off x="8259859" y="3628239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9600" b="1">
                <a:solidFill>
                  <a:schemeClr val="tx1"/>
                </a:solidFill>
              </a:rPr>
              <a:t>lỡ</a:t>
            </a:r>
          </a:p>
        </p:txBody>
      </p:sp>
      <p:sp>
        <p:nvSpPr>
          <p:cNvPr id="9" name="Rectangle 8"/>
          <p:cNvSpPr/>
          <p:nvPr/>
        </p:nvSpPr>
        <p:spPr>
          <a:xfrm>
            <a:off x="4986754" y="1349230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9600" b="1">
                <a:solidFill>
                  <a:schemeClr val="tx1"/>
                </a:solidFill>
              </a:rPr>
              <a:t>ho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59859" y="1370202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9600" b="1">
                <a:solidFill>
                  <a:schemeClr val="tx1"/>
                </a:solidFill>
              </a:rPr>
              <a:t>hổ</a:t>
            </a:r>
          </a:p>
        </p:txBody>
      </p:sp>
    </p:spTree>
    <p:extLst>
      <p:ext uri="{BB962C8B-B14F-4D97-AF65-F5344CB8AC3E}">
        <p14:creationId xmlns:p14="http://schemas.microsoft.com/office/powerpoint/2010/main" val="272501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33" y="3071975"/>
            <a:ext cx="2869035" cy="16923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47" y="2163616"/>
            <a:ext cx="3097996" cy="26504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6602"/>
            <a:ext cx="2193283" cy="25677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117" y="1415964"/>
            <a:ext cx="2608963" cy="33916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7744" y="4814097"/>
            <a:ext cx="2337023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ea typeface="Arial-Rounded" panose="020B0500000000000000" pitchFamily="34" charset="0"/>
                <a:cs typeface="Arial-Rounded" panose="020B0500000000000000" pitchFamily="34" charset="0"/>
              </a:rPr>
              <a:t>lá đỏ</a:t>
            </a:r>
            <a:endParaRPr lang="en-US" sz="54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84346" y="4907774"/>
            <a:ext cx="2337023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ea typeface="Arial-Rounded" panose="020B0500000000000000" pitchFamily="34" charset="0"/>
                <a:cs typeface="Arial-Rounded" panose="020B0500000000000000" pitchFamily="34" charset="0"/>
              </a:rPr>
              <a:t>bờ hồ</a:t>
            </a:r>
            <a:endParaRPr lang="en-US" sz="54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07524" y="4907774"/>
            <a:ext cx="2337023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ea typeface="Arial-Rounded" panose="020B0500000000000000" pitchFamily="34" charset="0"/>
                <a:cs typeface="Arial-Rounded" panose="020B0500000000000000" pitchFamily="34" charset="0"/>
              </a:rPr>
              <a:t>cá hố</a:t>
            </a:r>
            <a:endParaRPr lang="en-US" sz="54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97254" y="4814097"/>
            <a:ext cx="2337023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ea typeface="Arial-Rounded" panose="020B0500000000000000" pitchFamily="34" charset="0"/>
                <a:cs typeface="Arial-Rounded" panose="020B0500000000000000" pitchFamily="34" charset="0"/>
              </a:rPr>
              <a:t>le le</a:t>
            </a:r>
            <a:endParaRPr lang="en-US" sz="54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5850" y="4810165"/>
            <a:ext cx="2337023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en-US" sz="5400" b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39946" y="4907774"/>
            <a:ext cx="2337023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5400" b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85398" y="4917552"/>
            <a:ext cx="2337023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5400" b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14032" y="4814097"/>
            <a:ext cx="2337023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   l</a:t>
            </a:r>
            <a:endParaRPr lang="en-US" sz="5400" b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49365" y="-206992"/>
            <a:ext cx="10126890" cy="5912423"/>
            <a:chOff x="1289306" y="1068134"/>
            <a:chExt cx="10126890" cy="59124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9306" y="1068134"/>
              <a:ext cx="10126890" cy="51232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053594" y="6211116"/>
              <a:ext cx="70215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Bé bị ho. Bà đã có lá hẹ.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8486" y="4927601"/>
            <a:ext cx="7021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      h                    l   h </a:t>
            </a:r>
          </a:p>
        </p:txBody>
      </p: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28426" y="216828"/>
            <a:ext cx="2701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Cây cối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87" y="987000"/>
            <a:ext cx="8421541" cy="5085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C6FD7E-24B0-468E-987D-582F9BBB62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CBAEAA-8598-41AC-A71E-ADF6B56DC38A}">
  <ds:schemaRefs>
    <ds:schemaRef ds:uri="04428cd5-0689-4562-8eaa-c57d4739e61c"/>
    <ds:schemaRef ds:uri="aa3bae8b-93bb-44fa-b79c-ae2e3c4b5ff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C8C0D8D-6BBA-411E-BBE3-6A8A61FC2E8E}">
  <ds:schemaRefs>
    <ds:schemaRef ds:uri="04428cd5-0689-4562-8eaa-c57d4739e61c"/>
    <ds:schemaRef ds:uri="aa3bae8b-93bb-44fa-b79c-ae2e3c4b5ff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Application>Microsoft Office PowerPoint</Application>
  <PresentationFormat>Widescreen</PresentationFormat>
  <Slides>19</Slides>
  <Notes>2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Office Theme</vt:lpstr>
      <vt:lpstr>1_Office Theme</vt:lpstr>
      <vt:lpstr>1_Office 主题​​</vt:lpstr>
      <vt:lpstr>2_Office Theme</vt:lpstr>
      <vt:lpstr>Office 主题​​</vt:lpstr>
      <vt:lpstr>Bài 12:  H h – L 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revision>1</cp:revision>
  <dcterms:created xsi:type="dcterms:W3CDTF">2020-05-19T07:29:54Z</dcterms:created>
  <dcterms:modified xsi:type="dcterms:W3CDTF">2024-10-01T02:43:55Z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