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89" r:id="rId4"/>
    <p:sldId id="287" r:id="rId5"/>
    <p:sldId id="286" r:id="rId6"/>
    <p:sldId id="284" r:id="rId7"/>
    <p:sldId id="270" r:id="rId8"/>
    <p:sldId id="283" r:id="rId9"/>
    <p:sldId id="295" r:id="rId10"/>
    <p:sldId id="29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0B684-A01B-4AA2-B704-6A0C8F8DD3A2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7177D-2C58-4398-B922-349105C2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7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004DE02-DE52-446C-8AD3-92DF2EC0E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754B8D77-C327-4AD2-803B-C1BEC2BBE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5C8C2DD-6F8A-4556-82EE-20FD9E07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E0A9-B8AD-47E2-B79D-23C2D6FC4F3A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299E4395-1EED-4D74-8AFD-6324A93BF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92D8AC9D-9029-4E95-AC2F-0EC9AD7D6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EB01-E554-435F-AF3E-2BB574852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4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ABD67C3-4F6B-44D7-A36A-7B15A752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3B8D960A-F786-4800-B17D-6415857C7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C8627A9-E4EC-4581-B42B-472749B16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E0A9-B8AD-47E2-B79D-23C2D6FC4F3A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C7E33E7-56DD-4695-8770-DC359EF6E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20F7CF0-4050-4DCF-9385-51ADC077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EB01-E554-435F-AF3E-2BB574852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1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22CB5392-2559-4751-B845-5A5942EA3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7C42C4BB-C991-4BA6-904D-F809E2463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8BA54BE6-7E33-4F13-A1C7-60D886FFF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E0A9-B8AD-47E2-B79D-23C2D6FC4F3A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1252955-93E1-4D39-9E36-80FF8D63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0EED7110-6587-42D0-9C86-F9442878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EB01-E554-435F-AF3E-2BB574852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83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87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805EA70-E04B-4E9C-BACC-F88C292B5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D249265D-4FAC-43E3-A26E-6BD2FE78C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2E778AC-4A6F-4BDF-8429-4F607D8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E0A9-B8AD-47E2-B79D-23C2D6FC4F3A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A3582E30-F009-4983-8983-D0CCBE527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5DF7B345-C385-4E9C-AC35-FE07F8111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EB01-E554-435F-AF3E-2BB574852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7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C00FFE5-66E7-4C86-8E54-32EC95ACC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5E48F22F-6F5C-461C-954C-59CD3EE32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8FCFF6A-A8F2-4E42-AEEC-D0AD5AC2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E0A9-B8AD-47E2-B79D-23C2D6FC4F3A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1D7084E4-84D1-4C83-A3C5-18E8CBEF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4E2ECDC2-E952-4703-B74F-0CA92A3F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EB01-E554-435F-AF3E-2BB574852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26FDAAE-6C84-49AA-A26F-4C1AA63D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98305030-59DA-4B96-B205-6591D9AFE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CB9C434E-1CFD-47C8-B67F-A9E9866B2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847A2B7A-01ED-40AC-9E79-C6B4742D5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E0A9-B8AD-47E2-B79D-23C2D6FC4F3A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E24548EE-DC13-4C2D-955A-8BB4ADED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C4EF9E2E-E1DC-4DCF-B561-3838BC44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EB01-E554-435F-AF3E-2BB574852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5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8E7C8B4-42FE-413B-9BA5-FE03D857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4A05CA15-461E-41E6-B655-6991C62A6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1412EE65-C760-4F39-8899-58CDD3B73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10F8CCF3-4AE0-4640-A3C4-816B176E8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6B968E12-F2B5-4228-8CED-F90EA6E9C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8CBC5851-13BC-44E1-AE5C-50DCBC69D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E0A9-B8AD-47E2-B79D-23C2D6FC4F3A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9A745C1F-5B60-45CB-9A52-6C273D69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ADF5BFB2-9CA8-4B1D-83CF-CF32F80A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EB01-E554-435F-AF3E-2BB574852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3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50289B0-31E1-4F71-92AA-91140440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CC187FB2-4FC5-4BB6-88BB-1A485FA5C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E0A9-B8AD-47E2-B79D-23C2D6FC4F3A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6D065DB8-4482-43F7-B2E1-4DC0C8EA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B6B812DC-C700-45A4-BD03-821DD6B2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EB01-E554-435F-AF3E-2BB574852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C7568115-1EEF-48CA-BD20-35DF69BF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E0A9-B8AD-47E2-B79D-23C2D6FC4F3A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CECD3259-B7AD-435D-8AEF-FE0043ABC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B96029C0-B101-4D7D-A9C5-FCED16AD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EB01-E554-435F-AF3E-2BB574852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7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485E2EC-52B9-49C7-971A-1590C1626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B61C6758-6CBD-43F1-BCDD-2F3E053DC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DDA60266-26C3-4FA9-8EA0-7372E67AB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36AC82B2-45E2-4B56-92A0-C4512210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E0A9-B8AD-47E2-B79D-23C2D6FC4F3A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8B296157-9CAD-4DE0-8F7A-F0E06B29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9FAB5026-B67C-40C3-B6C7-6BC11649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EB01-E554-435F-AF3E-2BB574852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5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4EC4735-43EC-49A0-84CF-52321224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AFF491D6-90E7-4865-826D-3CDF9056D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28BD8E2F-CFB9-4E87-B062-92DC44B94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43CE5EDD-1C24-468C-BA9C-AC6E92E05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E0A9-B8AD-47E2-B79D-23C2D6FC4F3A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95F04A84-8CA9-4216-922C-3309371D8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93CACA75-1B89-4636-97B6-D13E41F69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EB01-E554-435F-AF3E-2BB574852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3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167401AC-6AF5-4344-9838-6511A735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EC848919-D3A3-4EA2-84E4-7418BB626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83C15ECB-AF21-4F0B-83D4-FEDE48940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1E0A9-B8AD-47E2-B79D-23C2D6FC4F3A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E767764E-AB57-4D6A-8979-1DE034662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666F8028-6DAA-46DB-97B7-7778B60F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5EB01-E554-435F-AF3E-2BB574852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8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309563" y="0"/>
            <a:ext cx="9983787" cy="6262688"/>
            <a:chOff x="683568" y="764124"/>
            <a:chExt cx="4680520" cy="3631060"/>
          </a:xfrm>
        </p:grpSpPr>
        <p:pic>
          <p:nvPicPr>
            <p:cNvPr id="6151" name="Picture 2" descr="F:\1-原创素材\1_mm1102\PPT\PPT_014\materaials\pageimg_g1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764124"/>
              <a:ext cx="4680520" cy="363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955100" y="2432767"/>
              <a:ext cx="2882438" cy="10171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vi-VN" altLang="zh-CN" sz="7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7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367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DDD15F19-B958-434B-A663-23FA312A73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4702" r="62883" b="48675"/>
          <a:stretch/>
        </p:blipFill>
        <p:spPr>
          <a:xfrm>
            <a:off x="1922106" y="503854"/>
            <a:ext cx="2584580" cy="262656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837E2984-9670-4620-B869-F68E4A3B1A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3" t="52733" r="23239" b="3046"/>
          <a:stretch/>
        </p:blipFill>
        <p:spPr>
          <a:xfrm>
            <a:off x="7162801" y="3652934"/>
            <a:ext cx="2453952" cy="249127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0C8FEC21-15E4-407F-A566-C392FA554E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3" t="3544" r="15893" b="50000"/>
          <a:stretch/>
        </p:blipFill>
        <p:spPr>
          <a:xfrm>
            <a:off x="6096000" y="587829"/>
            <a:ext cx="4963887" cy="261723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33A2F9F5-6114-402C-BE5F-5376DAF0E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9" t="53011" r="48725" b="2978"/>
          <a:stretch/>
        </p:blipFill>
        <p:spPr>
          <a:xfrm>
            <a:off x="2239348" y="3564294"/>
            <a:ext cx="3237722" cy="2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2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836"/>
            <a:ext cx="12192000" cy="696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788" y="197617"/>
            <a:ext cx="5195489" cy="66603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-281170" y="1130626"/>
            <a:ext cx="7767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CẢM ƠN </a:t>
            </a:r>
            <a:r>
              <a:rPr lang="vi-VN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VÌ CÁC CON</a:t>
            </a:r>
          </a:p>
          <a:p>
            <a:pPr algn="ctr"/>
            <a:r>
              <a:rPr lang="vi-VN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ĐÃ RẤT </a:t>
            </a:r>
            <a:r>
              <a:rPr lang="vi-VN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TÍCH CỰC </a:t>
            </a:r>
            <a:r>
              <a:rPr lang="vi-VN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TRONG TIẾT HỌC</a:t>
            </a:r>
            <a:r>
              <a:rPr lang="vi-V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045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4" r="27156" b="20601"/>
          <a:stretch>
            <a:fillRect/>
          </a:stretch>
        </p:blipFill>
        <p:spPr bwMode="auto">
          <a:xfrm>
            <a:off x="3629025" y="2773363"/>
            <a:ext cx="3816350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30400" r="79933" b="41600"/>
          <a:stretch>
            <a:fillRect/>
          </a:stretch>
        </p:blipFill>
        <p:spPr bwMode="auto">
          <a:xfrm>
            <a:off x="617538" y="401638"/>
            <a:ext cx="12239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1" t="48599" r="1161" b="12201"/>
          <a:stretch>
            <a:fillRect/>
          </a:stretch>
        </p:blipFill>
        <p:spPr bwMode="auto">
          <a:xfrm>
            <a:off x="5932488" y="5203825"/>
            <a:ext cx="3671887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1" r="56302" b="10802"/>
          <a:stretch>
            <a:fillRect/>
          </a:stretch>
        </p:blipFill>
        <p:spPr bwMode="auto">
          <a:xfrm>
            <a:off x="2654300" y="5053013"/>
            <a:ext cx="194627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99" r="83871" b="12201"/>
          <a:stretch>
            <a:fillRect/>
          </a:stretch>
        </p:blipFill>
        <p:spPr bwMode="auto">
          <a:xfrm>
            <a:off x="755650" y="3919538"/>
            <a:ext cx="217170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2"/>
          <p:cNvSpPr txBox="1">
            <a:spLocks noChangeArrowheads="1"/>
          </p:cNvSpPr>
          <p:nvPr/>
        </p:nvSpPr>
        <p:spPr bwMode="auto">
          <a:xfrm>
            <a:off x="1228725" y="1158875"/>
            <a:ext cx="101425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vi-VN" altLang="en-US" sz="4400" b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4400" b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altLang="en-US" sz="4400" b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TOÀN KHI VUI </a:t>
            </a: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(TIẾT 2)</a:t>
            </a:r>
            <a:endParaRPr lang="en-US" alt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18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77D48C83-BE47-40B8-A27D-113C3D582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9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B7BD339D-A644-4A0D-B4AB-BF5204E7A5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t="9658" r="-774" b="50001"/>
          <a:stretch/>
        </p:blipFill>
        <p:spPr>
          <a:xfrm>
            <a:off x="67407" y="2976465"/>
            <a:ext cx="12057185" cy="3881535"/>
          </a:xfrm>
          <a:prstGeom prst="rect">
            <a:avLst/>
          </a:prstGeom>
        </p:spPr>
      </p:pic>
      <p:sp>
        <p:nvSpPr>
          <p:cNvPr id="3" name="Bong bóng Ý nghĩ: Hình đám mây 2">
            <a:extLst>
              <a:ext uri="{FF2B5EF4-FFF2-40B4-BE49-F238E27FC236}">
                <a16:creationId xmlns="" xmlns:a16="http://schemas.microsoft.com/office/drawing/2014/main" id="{58035E48-BFC3-4636-B1FC-289121A0C7CC}"/>
              </a:ext>
            </a:extLst>
          </p:cNvPr>
          <p:cNvSpPr/>
          <p:nvPr/>
        </p:nvSpPr>
        <p:spPr>
          <a:xfrm>
            <a:off x="979715" y="279918"/>
            <a:ext cx="4833256" cy="2313992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C7AE65B7-64E7-46E7-9890-43DBEBDC0FD4}"/>
              </a:ext>
            </a:extLst>
          </p:cNvPr>
          <p:cNvSpPr txBox="1"/>
          <p:nvPr/>
        </p:nvSpPr>
        <p:spPr>
          <a:xfrm>
            <a:off x="1688842" y="558776"/>
            <a:ext cx="3825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lí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nào?</a:t>
            </a:r>
          </a:p>
        </p:txBody>
      </p:sp>
    </p:spTree>
    <p:extLst>
      <p:ext uri="{BB962C8B-B14F-4D97-AF65-F5344CB8AC3E}">
        <p14:creationId xmlns:p14="http://schemas.microsoft.com/office/powerpoint/2010/main" val="400566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2CC3FB76-95BF-4259-98E0-CD0C13130A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5" b="50000"/>
          <a:stretch/>
        </p:blipFill>
        <p:spPr>
          <a:xfrm>
            <a:off x="-102637" y="0"/>
            <a:ext cx="12294637" cy="3713584"/>
          </a:xfrm>
          <a:prstGeom prst="rect">
            <a:avLst/>
          </a:prstGeom>
        </p:spPr>
      </p:pic>
      <p:sp>
        <p:nvSpPr>
          <p:cNvPr id="3" name="Bong bóng Ý nghĩ: Hình đám mây 2">
            <a:extLst>
              <a:ext uri="{FF2B5EF4-FFF2-40B4-BE49-F238E27FC236}">
                <a16:creationId xmlns="" xmlns:a16="http://schemas.microsoft.com/office/drawing/2014/main" id="{E98DB4CD-9D4C-492F-96A2-7254C2350E52}"/>
              </a:ext>
            </a:extLst>
          </p:cNvPr>
          <p:cNvSpPr/>
          <p:nvPr/>
        </p:nvSpPr>
        <p:spPr>
          <a:xfrm rot="10988344">
            <a:off x="3091278" y="3854499"/>
            <a:ext cx="5216191" cy="2535775"/>
          </a:xfrm>
          <a:prstGeom prst="cloud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0DD31DBD-711D-4B27-A1E9-CE925219E0CD}"/>
              </a:ext>
            </a:extLst>
          </p:cNvPr>
          <p:cNvSpPr txBox="1"/>
          <p:nvPr/>
        </p:nvSpPr>
        <p:spPr>
          <a:xfrm>
            <a:off x="3613981" y="4673460"/>
            <a:ext cx="4170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Con hay đưa lời khuyên cho bạn đi nào!</a:t>
            </a:r>
          </a:p>
        </p:txBody>
      </p:sp>
    </p:spTree>
    <p:extLst>
      <p:ext uri="{BB962C8B-B14F-4D97-AF65-F5344CB8AC3E}">
        <p14:creationId xmlns:p14="http://schemas.microsoft.com/office/powerpoint/2010/main" val="29850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EA953BAB-6B1E-4AEB-8D6F-192D6B53D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" b="46341"/>
          <a:stretch/>
        </p:blipFill>
        <p:spPr>
          <a:xfrm>
            <a:off x="0" y="2220686"/>
            <a:ext cx="12145108" cy="4637315"/>
          </a:xfrm>
          <a:prstGeom prst="rect">
            <a:avLst/>
          </a:prstGeom>
        </p:spPr>
      </p:pic>
      <p:sp>
        <p:nvSpPr>
          <p:cNvPr id="3" name="Bong bóng Lời nói: Hình bầu dục 2">
            <a:extLst>
              <a:ext uri="{FF2B5EF4-FFF2-40B4-BE49-F238E27FC236}">
                <a16:creationId xmlns="" xmlns:a16="http://schemas.microsoft.com/office/drawing/2014/main" id="{84507F43-CCD6-4500-AF82-3D83E15F273F}"/>
              </a:ext>
            </a:extLst>
          </p:cNvPr>
          <p:cNvSpPr/>
          <p:nvPr/>
        </p:nvSpPr>
        <p:spPr>
          <a:xfrm>
            <a:off x="2929812" y="106527"/>
            <a:ext cx="5962261" cy="1866123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82425EBB-E745-40B1-AF74-D55EA368EC88}"/>
              </a:ext>
            </a:extLst>
          </p:cNvPr>
          <p:cNvSpPr txBox="1"/>
          <p:nvPr/>
        </p:nvSpPr>
        <p:spPr>
          <a:xfrm>
            <a:off x="3275044" y="500979"/>
            <a:ext cx="5271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Trong tình huống này chúng ta cần làm gì?</a:t>
            </a:r>
          </a:p>
        </p:txBody>
      </p:sp>
    </p:spTree>
    <p:extLst>
      <p:ext uri="{BB962C8B-B14F-4D97-AF65-F5344CB8AC3E}">
        <p14:creationId xmlns:p14="http://schemas.microsoft.com/office/powerpoint/2010/main" val="345629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2C7A4E30-FB55-43A2-AD1A-16CE26F5C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" y="0"/>
            <a:ext cx="12139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26CF61AA-6A4A-4654-9E7F-EFE42A64B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649"/>
            <a:ext cx="12098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16EE39FF-80D8-4F71-9256-6100CD131F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" t="3061" r="11077" b="28095"/>
          <a:stretch/>
        </p:blipFill>
        <p:spPr>
          <a:xfrm>
            <a:off x="0" y="0"/>
            <a:ext cx="12120465" cy="4721291"/>
          </a:xfrm>
          <a:prstGeom prst="rect">
            <a:avLst/>
          </a:prstGeom>
        </p:spPr>
      </p:pic>
      <p:sp>
        <p:nvSpPr>
          <p:cNvPr id="3" name="Bong bóng Ý nghĩ: Hình đám mây 2">
            <a:extLst>
              <a:ext uri="{FF2B5EF4-FFF2-40B4-BE49-F238E27FC236}">
                <a16:creationId xmlns="" xmlns:a16="http://schemas.microsoft.com/office/drawing/2014/main" id="{61D85503-283B-42AD-8FA1-61D0BFDD62B6}"/>
              </a:ext>
            </a:extLst>
          </p:cNvPr>
          <p:cNvSpPr/>
          <p:nvPr/>
        </p:nvSpPr>
        <p:spPr>
          <a:xfrm rot="21382710" flipV="1">
            <a:off x="1908349" y="4693612"/>
            <a:ext cx="3881890" cy="176250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ong bóng Ý nghĩ: Hình đám mây 4">
            <a:extLst>
              <a:ext uri="{FF2B5EF4-FFF2-40B4-BE49-F238E27FC236}">
                <a16:creationId xmlns="" xmlns:a16="http://schemas.microsoft.com/office/drawing/2014/main" id="{0F46AC59-0112-49DF-9433-60056C867102}"/>
              </a:ext>
            </a:extLst>
          </p:cNvPr>
          <p:cNvSpPr/>
          <p:nvPr/>
        </p:nvSpPr>
        <p:spPr>
          <a:xfrm rot="21382710" flipV="1">
            <a:off x="7657705" y="4697948"/>
            <a:ext cx="3750765" cy="1567543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2B5A67BE-E159-4659-9F55-9500429DC084}"/>
              </a:ext>
            </a:extLst>
          </p:cNvPr>
          <p:cNvSpPr txBox="1"/>
          <p:nvPr/>
        </p:nvSpPr>
        <p:spPr>
          <a:xfrm>
            <a:off x="2351313" y="5013229"/>
            <a:ext cx="3307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Trêu chó rất nguy hiểm, sẽ dễ bị cắn.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1191E2A4-FD09-4306-9460-AB323BB924FE}"/>
              </a:ext>
            </a:extLst>
          </p:cNvPr>
          <p:cNvSpPr txBox="1"/>
          <p:nvPr/>
        </p:nvSpPr>
        <p:spPr>
          <a:xfrm>
            <a:off x="8046096" y="5013229"/>
            <a:ext cx="3307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Tự ý lội nước dễ bị đuối nước.</a:t>
            </a:r>
          </a:p>
        </p:txBody>
      </p:sp>
    </p:spTree>
    <p:extLst>
      <p:ext uri="{BB962C8B-B14F-4D97-AF65-F5344CB8AC3E}">
        <p14:creationId xmlns:p14="http://schemas.microsoft.com/office/powerpoint/2010/main" val="72926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54C31ACE-6209-45DB-9FDA-D1E3F55B5437}"/>
</file>

<file path=customXml/itemProps2.xml><?xml version="1.0" encoding="utf-8"?>
<ds:datastoreItem xmlns:ds="http://schemas.openxmlformats.org/officeDocument/2006/customXml" ds:itemID="{010B4BEB-490E-418C-83C6-C5776239A734}"/>
</file>

<file path=customXml/itemProps3.xml><?xml version="1.0" encoding="utf-8"?>
<ds:datastoreItem xmlns:ds="http://schemas.openxmlformats.org/officeDocument/2006/customXml" ds:itemID="{C4EE885E-2A8F-4EB0-B561-5F949E6E804A}"/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84</Words>
  <Application>Microsoft Office PowerPoint</Application>
  <PresentationFormat>Custom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Thuy Duong Nguyen</dc:creator>
  <cp:lastModifiedBy>Windows User</cp:lastModifiedBy>
  <cp:revision>6</cp:revision>
  <dcterms:created xsi:type="dcterms:W3CDTF">2021-12-06T12:47:23Z</dcterms:created>
  <dcterms:modified xsi:type="dcterms:W3CDTF">2022-08-23T15:19:20Z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