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75" r:id="rId3"/>
    <p:sldId id="309" r:id="rId4"/>
    <p:sldId id="281" r:id="rId5"/>
    <p:sldId id="306" r:id="rId6"/>
    <p:sldId id="308" r:id="rId7"/>
    <p:sldId id="307" r:id="rId8"/>
    <p:sldId id="30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67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9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6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7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64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52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2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85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73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5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61F474-9EAA-443C-83DD-E0EB5D6CB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03A26A5-93F9-4B51-8712-131B8B06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9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763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10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10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12: Vui đón Tết</a:t>
            </a:r>
            <a:endParaRPr lang="en-US" sz="10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6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543300" y="2647949"/>
            <a:ext cx="3771900" cy="1390651"/>
          </a:xfrm>
          <a:prstGeom prst="rect">
            <a:avLst/>
          </a:prstGeom>
        </p:spPr>
        <p:txBody>
          <a:bodyPr wrap="none" lIns="68579" tIns="34289" rIns="68579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83"/>
            <a:r>
              <a:rPr lang="en-US" sz="41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1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57200"/>
            <a:ext cx="9144000" cy="6400800"/>
            <a:chOff x="0" y="914400"/>
            <a:chExt cx="8538410" cy="5943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2" t="12373" r="5024" b="46725"/>
            <a:stretch/>
          </p:blipFill>
          <p:spPr>
            <a:xfrm>
              <a:off x="0" y="1763486"/>
              <a:ext cx="4307305" cy="50945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0" t="5555" r="8822" b="46725"/>
            <a:stretch/>
          </p:blipFill>
          <p:spPr>
            <a:xfrm>
              <a:off x="4303294" y="914400"/>
              <a:ext cx="4235116" cy="594359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2400" y="-76200"/>
            <a:ext cx="6723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nhóm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Quan sát hình và nói về những hoạt động thường diễn ra trong ngày Tết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54587" r="7128" b="12225"/>
          <a:stretch/>
        </p:blipFill>
        <p:spPr>
          <a:xfrm>
            <a:off x="-304800" y="2286000"/>
            <a:ext cx="9176084" cy="6349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-7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nhóm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6394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Trong ngày Tết em đã tham gia những hoạt động nào?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Kể về hoạt động em thích nhất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61191" r="7128" b="12225"/>
          <a:stretch/>
        </p:blipFill>
        <p:spPr>
          <a:xfrm>
            <a:off x="44116" y="16042"/>
            <a:ext cx="9176084" cy="5086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2: Kể cho bạn cùng bàn nghe về hoạt động em thường làm trong ngày Tết trung thu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Tết cổ truyền là lễ hội quan trọng của người Việt Nam. Tết thật vui vì mọi người được sum họp bên gia đình.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54507" r="39154" b="35851"/>
          <a:stretch/>
        </p:blipFill>
        <p:spPr>
          <a:xfrm>
            <a:off x="0" y="508575"/>
            <a:ext cx="8906965" cy="206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-7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vận dụng: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6" t="65787" r="3615" b="2280"/>
          <a:stretch/>
        </p:blipFill>
        <p:spPr>
          <a:xfrm>
            <a:off x="4953000" y="2574759"/>
            <a:ext cx="3953966" cy="4283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4" t="51974" r="13263" b="35851"/>
          <a:stretch/>
        </p:blipFill>
        <p:spPr>
          <a:xfrm>
            <a:off x="262483" y="2549960"/>
            <a:ext cx="4690517" cy="41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437445&quot;&gt;&lt;object type=&quot;3&quot; unique_id=&quot;437446&quot;&gt;&lt;property id=&quot;20148&quot; value=&quot;5&quot;/&gt;&lt;property id=&quot;20300&quot; value=&quot;Slide 1&quot;/&gt;&lt;property id=&quot;20307&quot; value=&quot;275&quot;/&gt;&lt;/object&gt;&lt;object type=&quot;3&quot; unique_id=&quot;437447&quot;&gt;&lt;property id=&quot;20148&quot; value=&quot;5&quot;/&gt;&lt;property id=&quot;20300&quot; value=&quot;Slide 2&quot;/&gt;&lt;property id=&quot;20307&quot; value=&quot;264&quot;/&gt;&lt;/object&gt;&lt;object type=&quot;3&quot; unique_id=&quot;437448&quot;&gt;&lt;property id=&quot;20148&quot; value=&quot;5&quot;/&gt;&lt;property id=&quot;20300&quot; value=&quot;Slide 3&quot;/&gt;&lt;property id=&quot;20307&quot; value=&quot;276&quot;/&gt;&lt;/object&gt;&lt;object type=&quot;3&quot; unique_id=&quot;437449&quot;&gt;&lt;property id=&quot;20148&quot; value=&quot;5&quot;/&gt;&lt;property id=&quot;20300&quot; value=&quot;Slide 4&quot;/&gt;&lt;property id=&quot;20307&quot; value=&quot;277&quot;/&gt;&lt;/object&gt;&lt;object type=&quot;3&quot; unique_id=&quot;437450&quot;&gt;&lt;property id=&quot;20148&quot; value=&quot;5&quot;/&gt;&lt;property id=&quot;20300&quot; value=&quot;Slide 5&quot;/&gt;&lt;property id=&quot;20307&quot; value=&quot;301&quot;/&gt;&lt;/object&gt;&lt;object type=&quot;3&quot; unique_id=&quot;437451&quot;&gt;&lt;property id=&quot;20148&quot; value=&quot;5&quot;/&gt;&lt;property id=&quot;20300&quot; value=&quot;Slide 6&quot;/&gt;&lt;property id=&quot;20307&quot; value=&quot;291&quot;/&gt;&lt;/object&gt;&lt;object type=&quot;3&quot; unique_id=&quot;437452&quot;&gt;&lt;property id=&quot;20148&quot; value=&quot;5&quot;/&gt;&lt;property id=&quot;20300&quot; value=&quot;Slide 7&quot;/&gt;&lt;property id=&quot;20307&quot; value=&quot;281&quot;/&gt;&lt;/object&gt;&lt;object type=&quot;3&quot; unique_id=&quot;437453&quot;&gt;&lt;property id=&quot;20148&quot; value=&quot;5&quot;/&gt;&lt;property id=&quot;20300&quot; value=&quot;Slide 8&quot;/&gt;&lt;property id=&quot;20307&quot; value=&quot;306&quot;/&gt;&lt;/object&gt;&lt;object type=&quot;3&quot; unique_id=&quot;437454&quot;&gt;&lt;property id=&quot;20148&quot; value=&quot;5&quot;/&gt;&lt;property id=&quot;20300&quot; value=&quot;Slide 9&quot;/&gt;&lt;property id=&quot;20307&quot; value=&quot;308&quot;/&gt;&lt;/object&gt;&lt;object type=&quot;3&quot; unique_id=&quot;437455&quot;&gt;&lt;property id=&quot;20148&quot; value=&quot;5&quot;/&gt;&lt;property id=&quot;20300&quot; value=&quot;Slide 10&quot;/&gt;&lt;property id=&quot;20307&quot; value=&quot;307&quot;/&gt;&lt;/object&gt;&lt;object type=&quot;3&quot; unique_id=&quot;437456&quot;&gt;&lt;property id=&quot;20148&quot; value=&quot;5&quot;/&gt;&lt;property id=&quot;20300&quot; value=&quot;Slide 11&quot;/&gt;&lt;property id=&quot;20307&quot; value=&quot;305&quot;/&gt;&lt;/object&gt;&lt;object type=&quot;3&quot; unique_id=&quot;437457&quot;&gt;&lt;property id=&quot;20148&quot; value=&quot;5&quot;/&gt;&lt;property id=&quot;20300&quot; value=&quot;Slide 12&quot;/&gt;&lt;property id=&quot;20307&quot; value=&quot;298&quot;/&gt;&lt;/object&gt;&lt;/object&gt;&lt;object type=&quot;8&quot; unique_id=&quot;437471&quot;&gt;&lt;/object&gt;&lt;/object&gt;&lt;/database&gt;"/>
  <p:tag name="MMPROD_NEXTUNIQUEID" val="10014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179B1C1-0DAD-4D0C-84B8-48CC93A4BAE5}"/>
</file>

<file path=customXml/itemProps2.xml><?xml version="1.0" encoding="utf-8"?>
<ds:datastoreItem xmlns:ds="http://schemas.openxmlformats.org/officeDocument/2006/customXml" ds:itemID="{8508C5BD-531E-4190-B8FF-D0A425D70C42}"/>
</file>

<file path=customXml/itemProps3.xml><?xml version="1.0" encoding="utf-8"?>
<ds:datastoreItem xmlns:ds="http://schemas.openxmlformats.org/officeDocument/2006/customXml" ds:itemID="{C0261010-E601-416E-8B9F-6E4A0F8378F2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660</TotalTime>
  <Words>126</Words>
  <Application>Microsoft Office PowerPoint</Application>
  <PresentationFormat>On-screen Show (4:3)</PresentationFormat>
  <Paragraphs>13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Slipstream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74</cp:revision>
  <dcterms:created xsi:type="dcterms:W3CDTF">2020-08-08T13:30:12Z</dcterms:created>
  <dcterms:modified xsi:type="dcterms:W3CDTF">2022-08-23T15:31:02Z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