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4"/>
    <p:sldMasterId id="2147483693" r:id="rId5"/>
  </p:sldMasterIdLst>
  <p:notesMasterIdLst>
    <p:notesMasterId r:id="rId14"/>
  </p:notesMasterIdLst>
  <p:sldIdLst>
    <p:sldId id="265" r:id="rId6"/>
    <p:sldId id="272" r:id="rId7"/>
    <p:sldId id="278" r:id="rId8"/>
    <p:sldId id="273" r:id="rId9"/>
    <p:sldId id="274" r:id="rId10"/>
    <p:sldId id="275" r:id="rId11"/>
    <p:sldId id="277" r:id="rId12"/>
    <p:sldId id="276" r:id="rId13"/>
  </p:sldIdLst>
  <p:sldSz cx="9144000" cy="5143500" type="screen16x9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33"/>
    <a:srgbClr val="FFFF66"/>
    <a:srgbClr val="66FFFF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49A57E5-C10F-4D6B-972D-C9AD90D62828}" v="5" dt="2023-02-11T04:53:06.94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676" y="-6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ê Kiều Nga" userId="S::lknga@thtrungyen.edu.vn::bf7b25c4-bad6-4c04-af5a-b43ee467d5b8" providerId="AD" clId="Web-{B49A57E5-C10F-4D6B-972D-C9AD90D62828}"/>
    <pc:docChg chg="delSld modSld">
      <pc:chgData name="Lê Kiều Nga" userId="S::lknga@thtrungyen.edu.vn::bf7b25c4-bad6-4c04-af5a-b43ee467d5b8" providerId="AD" clId="Web-{B49A57E5-C10F-4D6B-972D-C9AD90D62828}" dt="2023-02-11T04:53:06.941" v="2"/>
      <pc:docMkLst>
        <pc:docMk/>
      </pc:docMkLst>
      <pc:sldChg chg="delSp modSp del">
        <pc:chgData name="Lê Kiều Nga" userId="S::lknga@thtrungyen.edu.vn::bf7b25c4-bad6-4c04-af5a-b43ee467d5b8" providerId="AD" clId="Web-{B49A57E5-C10F-4D6B-972D-C9AD90D62828}" dt="2023-02-11T04:53:06.941" v="2"/>
        <pc:sldMkLst>
          <pc:docMk/>
          <pc:sldMk cId="3370030302" sldId="279"/>
        </pc:sldMkLst>
        <pc:spChg chg="del">
          <ac:chgData name="Lê Kiều Nga" userId="S::lknga@thtrungyen.edu.vn::bf7b25c4-bad6-4c04-af5a-b43ee467d5b8" providerId="AD" clId="Web-{B49A57E5-C10F-4D6B-972D-C9AD90D62828}" dt="2023-02-11T04:53:04.082" v="1"/>
          <ac:spMkLst>
            <pc:docMk/>
            <pc:sldMk cId="3370030302" sldId="279"/>
            <ac:spMk id="8" creationId="{00000000-0000-0000-0000-000000000000}"/>
          </ac:spMkLst>
        </pc:spChg>
        <pc:spChg chg="mod">
          <ac:chgData name="Lê Kiều Nga" userId="S::lknga@thtrungyen.edu.vn::bf7b25c4-bad6-4c04-af5a-b43ee467d5b8" providerId="AD" clId="Web-{B49A57E5-C10F-4D6B-972D-C9AD90D62828}" dt="2023-02-11T04:52:55.753" v="0" actId="20577"/>
          <ac:spMkLst>
            <pc:docMk/>
            <pc:sldMk cId="3370030302" sldId="279"/>
            <ac:spMk id="9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8223AE-93AE-47D0-A329-7E9D6C940971}" type="datetimeFigureOut">
              <a:rPr lang="en-US" smtClean="0"/>
              <a:t>2/10/2023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E29E82-352A-4974-AEE8-4E7EC2A256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3318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9595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8716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0912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 Click to edit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95536" y="1131590"/>
            <a:ext cx="8496944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405880" y="1808261"/>
            <a:ext cx="8496944" cy="2995737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741365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19672" y="0"/>
            <a:ext cx="7524328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 Click to edit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979712" y="987574"/>
            <a:ext cx="6912768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1990056" y="1664245"/>
            <a:ext cx="6912768" cy="2995737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228082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9987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0253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2015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2/10/2023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5272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2/10/2023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6787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2/10/2023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9502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1330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2/10/2023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2338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2/10/2023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723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2/10/2023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3081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5628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9023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4311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2/10/2023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8029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2/10/2023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7940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2/10/2023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5109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2/10/2023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5354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2/10/2023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8249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2/10/2023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4409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937D59-5EDB-4C39-B697-625748F703B6}" type="datetimeFigureOut">
              <a:rPr lang="en-US" smtClean="0"/>
              <a:t>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239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92" r:id="rId12"/>
    <p:sldLayoutId id="2147483660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937D59-5EDB-4C39-B697-625748F703B6}" type="datetimeFigureOut">
              <a:rPr lang="en-US" smtClean="0"/>
              <a:t>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595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" y="19422"/>
            <a:ext cx="9144194" cy="5288632"/>
          </a:xfrm>
          <a:prstGeom prst="rect">
            <a:avLst/>
          </a:prstGeom>
        </p:spPr>
      </p:pic>
      <p:sp>
        <p:nvSpPr>
          <p:cNvPr id="3" name="TextBox 1">
            <a:extLst>
              <a:ext uri="{FF2B5EF4-FFF2-40B4-BE49-F238E27FC236}">
                <a16:creationId xmlns:a16="http://schemas.microsoft.com/office/drawing/2014/main" id="{08194678-FC60-4468-89C6-C3339EB07C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1640" y="1368268"/>
            <a:ext cx="6336704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4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Bài 3: Nhiều hơn, ít hơn, bằng nhau ( Tiết 2)</a:t>
            </a:r>
            <a:endParaRPr lang="en-US" altLang="ko-KR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맑은 고딕" pitchFamily="50" charset="-127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82546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2">
            <a:extLst>
              <a:ext uri="{FF2B5EF4-FFF2-40B4-BE49-F238E27FC236}">
                <a16:creationId xmlns:a16="http://schemas.microsoft.com/office/drawing/2014/main" id="{BE80135D-6A9C-499C-8583-2E243D8561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60121"/>
            <a:ext cx="9144000" cy="418337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93729" y="198373"/>
            <a:ext cx="3744371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500" b="1">
                <a:ln w="12700">
                  <a:solidFill>
                    <a:srgbClr val="000000"/>
                  </a:solidFill>
                  <a:prstDash val="solid"/>
                </a:ln>
                <a:solidFill>
                  <a:srgbClr val="FFFF00"/>
                </a:solidFill>
                <a:effectLst>
                  <a:glow rad="101600">
                    <a:schemeClr val="accent1">
                      <a:lumMod val="40000"/>
                      <a:lumOff val="60000"/>
                      <a:alpha val="60000"/>
                    </a:schemeClr>
                  </a:glow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KHỞI ĐỘNG</a:t>
            </a:r>
            <a:endParaRPr lang="en-US" sz="450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938170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-1.85185E-6 L 0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ăm Ngón Tay Ngoa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75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97B47803-29C9-420B-B502-BDE1679A4361}"/>
              </a:ext>
            </a:extLst>
          </p:cNvPr>
          <p:cNvSpPr/>
          <p:nvPr/>
        </p:nvSpPr>
        <p:spPr>
          <a:xfrm>
            <a:off x="1674124" y="4548539"/>
            <a:ext cx="504056" cy="424561"/>
          </a:xfrm>
          <a:prstGeom prst="ellips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4C1203F-5212-4D52-A1CB-C60EC3D7FE47}"/>
              </a:ext>
            </a:extLst>
          </p:cNvPr>
          <p:cNvSpPr txBox="1"/>
          <p:nvPr/>
        </p:nvSpPr>
        <p:spPr>
          <a:xfrm>
            <a:off x="802555" y="21853"/>
            <a:ext cx="60350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Times New Roman" pitchFamily="18" charset="0"/>
                <a:cs typeface="Times New Roman" pitchFamily="18" charset="0"/>
              </a:rPr>
              <a:t> 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4CEFC0B-FA83-4BC2-A8EF-4A55EE612BAD}"/>
              </a:ext>
            </a:extLst>
          </p:cNvPr>
          <p:cNvSpPr txBox="1"/>
          <p:nvPr/>
        </p:nvSpPr>
        <p:spPr>
          <a:xfrm>
            <a:off x="1691680" y="4528544"/>
            <a:ext cx="49650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A966559-AE6E-4AF7-80B4-F5AB3169EE10}"/>
              </a:ext>
            </a:extLst>
          </p:cNvPr>
          <p:cNvSpPr txBox="1"/>
          <p:nvPr/>
        </p:nvSpPr>
        <p:spPr>
          <a:xfrm>
            <a:off x="1691680" y="3771637"/>
            <a:ext cx="48229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42A666E-B376-4D04-AE5D-27D3545896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06" r="18301"/>
          <a:stretch/>
        </p:blipFill>
        <p:spPr>
          <a:xfrm>
            <a:off x="2987824" y="348845"/>
            <a:ext cx="3784218" cy="34598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AB23D2B-7FC0-4333-8F63-3BBF4761F4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2046" y="3750074"/>
            <a:ext cx="479422" cy="46166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0C124E7-04FC-46EA-A8F6-9316737476B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072" b="69519"/>
          <a:stretch/>
        </p:blipFill>
        <p:spPr>
          <a:xfrm>
            <a:off x="2587949" y="3690558"/>
            <a:ext cx="1139967" cy="5760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624919C-8EE2-40F3-B3D5-362CD15E68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949" y="4561864"/>
            <a:ext cx="479422" cy="46166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376B4C1-5404-48BD-8956-EC0C8515BC9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072" b="69519"/>
          <a:stretch/>
        </p:blipFill>
        <p:spPr>
          <a:xfrm>
            <a:off x="4788024" y="4446663"/>
            <a:ext cx="1139967" cy="57606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9F361DC-84FF-4BCF-8E14-2CA3E64F55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470" y="0"/>
            <a:ext cx="1932622" cy="865894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14393AEE-5A92-47AE-BB1F-0C441B47DC8D}"/>
              </a:ext>
            </a:extLst>
          </p:cNvPr>
          <p:cNvSpPr/>
          <p:nvPr/>
        </p:nvSpPr>
        <p:spPr>
          <a:xfrm>
            <a:off x="172893" y="890027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C3393DF-B54A-4AC1-B5DC-9583090DE5A5}"/>
              </a:ext>
            </a:extLst>
          </p:cNvPr>
          <p:cNvSpPr txBox="1"/>
          <p:nvPr/>
        </p:nvSpPr>
        <p:spPr>
          <a:xfrm>
            <a:off x="664428" y="849993"/>
            <a:ext cx="25234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latin typeface="Times New Roman" pitchFamily="18" charset="0"/>
                <a:cs typeface="Times New Roman" pitchFamily="18" charset="0"/>
              </a:rPr>
              <a:t>Câu nào đúng?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4294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97B47803-29C9-420B-B502-BDE1679A4361}"/>
              </a:ext>
            </a:extLst>
          </p:cNvPr>
          <p:cNvSpPr/>
          <p:nvPr/>
        </p:nvSpPr>
        <p:spPr>
          <a:xfrm>
            <a:off x="1619672" y="3988934"/>
            <a:ext cx="504056" cy="424561"/>
          </a:xfrm>
          <a:prstGeom prst="ellips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4CEFC0B-FA83-4BC2-A8EF-4A55EE612BAD}"/>
              </a:ext>
            </a:extLst>
          </p:cNvPr>
          <p:cNvSpPr txBox="1"/>
          <p:nvPr/>
        </p:nvSpPr>
        <p:spPr>
          <a:xfrm>
            <a:off x="1691680" y="4443958"/>
            <a:ext cx="49650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nhím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 hơn số nấm.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A966559-AE6E-4AF7-80B4-F5AB3169EE10}"/>
              </a:ext>
            </a:extLst>
          </p:cNvPr>
          <p:cNvSpPr txBox="1"/>
          <p:nvPr/>
        </p:nvSpPr>
        <p:spPr>
          <a:xfrm>
            <a:off x="1691680" y="3951830"/>
            <a:ext cx="48229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 hơn số nhím.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9B0593B-556F-42C6-9135-236005C760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9" t="7251" r="8291"/>
          <a:stretch/>
        </p:blipFill>
        <p:spPr>
          <a:xfrm>
            <a:off x="539552" y="1170065"/>
            <a:ext cx="5576889" cy="27632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9F361DC-84FF-4BCF-8E14-2CA3E64F55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151" y="39400"/>
            <a:ext cx="1663538" cy="745333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14393AEE-5A92-47AE-BB1F-0C441B47DC8D}"/>
              </a:ext>
            </a:extLst>
          </p:cNvPr>
          <p:cNvSpPr/>
          <p:nvPr/>
        </p:nvSpPr>
        <p:spPr>
          <a:xfrm>
            <a:off x="100151" y="843558"/>
            <a:ext cx="439401" cy="40284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C3393DF-B54A-4AC1-B5DC-9583090DE5A5}"/>
              </a:ext>
            </a:extLst>
          </p:cNvPr>
          <p:cNvSpPr txBox="1"/>
          <p:nvPr/>
        </p:nvSpPr>
        <p:spPr>
          <a:xfrm>
            <a:off x="622665" y="784733"/>
            <a:ext cx="5796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latin typeface="Times New Roman" pitchFamily="18" charset="0"/>
                <a:cs typeface="Times New Roman" pitchFamily="18" charset="0"/>
              </a:rPr>
              <a:t>Số nấm nhiều hơn hay số nhím nhiều hơn?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8759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6A3BF37E-C4ED-4089-A65B-8DEA551B1E0F}"/>
              </a:ext>
            </a:extLst>
          </p:cNvPr>
          <p:cNvSpPr/>
          <p:nvPr/>
        </p:nvSpPr>
        <p:spPr>
          <a:xfrm>
            <a:off x="4623817" y="4519906"/>
            <a:ext cx="504056" cy="424561"/>
          </a:xfrm>
          <a:prstGeom prst="ellips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97B47803-29C9-420B-B502-BDE1679A4361}"/>
              </a:ext>
            </a:extLst>
          </p:cNvPr>
          <p:cNvSpPr/>
          <p:nvPr/>
        </p:nvSpPr>
        <p:spPr>
          <a:xfrm>
            <a:off x="4572000" y="1583109"/>
            <a:ext cx="504056" cy="424561"/>
          </a:xfrm>
          <a:prstGeom prst="ellips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4C1203F-5212-4D52-A1CB-C60EC3D7FE47}"/>
              </a:ext>
            </a:extLst>
          </p:cNvPr>
          <p:cNvSpPr txBox="1"/>
          <p:nvPr/>
        </p:nvSpPr>
        <p:spPr>
          <a:xfrm>
            <a:off x="802555" y="532287"/>
            <a:ext cx="60350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Cho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cà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rốt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BB3324E-FD27-4017-8EFD-2A1A28491D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286" y="1755134"/>
            <a:ext cx="2599316" cy="147093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0D410CA-2748-402D-8EEB-7839EAF32048}"/>
              </a:ext>
            </a:extLst>
          </p:cNvPr>
          <p:cNvSpPr txBox="1"/>
          <p:nvPr/>
        </p:nvSpPr>
        <p:spPr>
          <a:xfrm>
            <a:off x="372027" y="1395280"/>
            <a:ext cx="48229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rốt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0F7E8A3-C83D-4C14-8469-F2341745A33C}"/>
              </a:ext>
            </a:extLst>
          </p:cNvPr>
          <p:cNvSpPr txBox="1"/>
          <p:nvPr/>
        </p:nvSpPr>
        <p:spPr>
          <a:xfrm>
            <a:off x="336885" y="3390911"/>
            <a:ext cx="48229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rốt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A66C658-0F7A-4C6D-BB0E-813C401B08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673" y="3751919"/>
            <a:ext cx="2418282" cy="136848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D0DCECB-5748-45D3-82EF-80A778C45736}"/>
              </a:ext>
            </a:extLst>
          </p:cNvPr>
          <p:cNvSpPr txBox="1"/>
          <p:nvPr/>
        </p:nvSpPr>
        <p:spPr>
          <a:xfrm>
            <a:off x="4712601" y="1594815"/>
            <a:ext cx="4789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EF59E03-02D9-41AE-A90E-E8AF5C2F5C33}"/>
              </a:ext>
            </a:extLst>
          </p:cNvPr>
          <p:cNvSpPr txBox="1"/>
          <p:nvPr/>
        </p:nvSpPr>
        <p:spPr>
          <a:xfrm>
            <a:off x="4732029" y="2231207"/>
            <a:ext cx="622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9EEFEB8-C853-4612-81B5-EDC53C2C32C9}"/>
              </a:ext>
            </a:extLst>
          </p:cNvPr>
          <p:cNvSpPr txBox="1"/>
          <p:nvPr/>
        </p:nvSpPr>
        <p:spPr>
          <a:xfrm>
            <a:off x="4680874" y="3820836"/>
            <a:ext cx="4789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A.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E0E0FE1-1550-4E7C-9EA3-AE62EA60D8CB}"/>
              </a:ext>
            </a:extLst>
          </p:cNvPr>
          <p:cNvSpPr txBox="1"/>
          <p:nvPr/>
        </p:nvSpPr>
        <p:spPr>
          <a:xfrm>
            <a:off x="4732029" y="4539516"/>
            <a:ext cx="622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14E3097-E5A4-4ED0-B60A-D5766CEE5AA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673" b="46140"/>
          <a:stretch/>
        </p:blipFill>
        <p:spPr>
          <a:xfrm>
            <a:off x="5127873" y="1327755"/>
            <a:ext cx="900991" cy="61141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05BAFED-5591-4A49-89EA-694AE966E5D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673" b="46140"/>
          <a:stretch/>
        </p:blipFill>
        <p:spPr>
          <a:xfrm>
            <a:off x="5354984" y="4380237"/>
            <a:ext cx="900991" cy="61141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9BDB7F2-F8D7-41C2-ADDD-4BDC749C541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317" b="32556"/>
          <a:stretch/>
        </p:blipFill>
        <p:spPr>
          <a:xfrm>
            <a:off x="5191540" y="2015128"/>
            <a:ext cx="1479416" cy="61141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37A18B8-896E-4D47-B513-404DCA35D78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831" b="49467"/>
          <a:stretch/>
        </p:blipFill>
        <p:spPr>
          <a:xfrm>
            <a:off x="5066106" y="3583088"/>
            <a:ext cx="637610" cy="61141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9F361DC-84FF-4BCF-8E14-2CA3E64F55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279" y="0"/>
            <a:ext cx="1600394" cy="717042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14393AEE-5A92-47AE-BB1F-0C441B47DC8D}"/>
              </a:ext>
            </a:extLst>
          </p:cNvPr>
          <p:cNvSpPr/>
          <p:nvPr/>
        </p:nvSpPr>
        <p:spPr>
          <a:xfrm>
            <a:off x="259738" y="696117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676739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67494"/>
            <a:ext cx="6900463" cy="4659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7204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4C1203F-5212-4D52-A1CB-C60EC3D7FE47}"/>
              </a:ext>
            </a:extLst>
          </p:cNvPr>
          <p:cNvSpPr txBox="1"/>
          <p:nvPr/>
        </p:nvSpPr>
        <p:spPr>
          <a:xfrm>
            <a:off x="539552" y="832867"/>
            <a:ext cx="60350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?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4CEFC0B-FA83-4BC2-A8EF-4A55EE612BAD}"/>
              </a:ext>
            </a:extLst>
          </p:cNvPr>
          <p:cNvSpPr txBox="1"/>
          <p:nvPr/>
        </p:nvSpPr>
        <p:spPr>
          <a:xfrm>
            <a:off x="1187624" y="3584260"/>
            <a:ext cx="49650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A966559-AE6E-4AF7-80B4-F5AB3169EE10}"/>
              </a:ext>
            </a:extLst>
          </p:cNvPr>
          <p:cNvSpPr txBox="1"/>
          <p:nvPr/>
        </p:nvSpPr>
        <p:spPr>
          <a:xfrm>
            <a:off x="1186431" y="3147814"/>
            <a:ext cx="5977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EED3A19-2151-4A2D-A836-1DD2E1637B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-164554"/>
            <a:ext cx="6160683" cy="345638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9B1BC46-23B4-4933-98B5-827E2EA2E57A}"/>
              </a:ext>
            </a:extLst>
          </p:cNvPr>
          <p:cNvSpPr txBox="1"/>
          <p:nvPr/>
        </p:nvSpPr>
        <p:spPr>
          <a:xfrm>
            <a:off x="1214318" y="4054301"/>
            <a:ext cx="49650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9F361DC-84FF-4BCF-8E14-2CA3E64F55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31"/>
            <a:ext cx="1879562" cy="842121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14393AEE-5A92-47AE-BB1F-0C441B47DC8D}"/>
              </a:ext>
            </a:extLst>
          </p:cNvPr>
          <p:cNvSpPr/>
          <p:nvPr/>
        </p:nvSpPr>
        <p:spPr>
          <a:xfrm>
            <a:off x="171334" y="844752"/>
            <a:ext cx="481278" cy="49030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" name="Rectangle 2"/>
          <p:cNvSpPr/>
          <p:nvPr/>
        </p:nvSpPr>
        <p:spPr>
          <a:xfrm>
            <a:off x="7308304" y="3211736"/>
            <a:ext cx="360040" cy="33142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308304" y="3649381"/>
            <a:ext cx="360040" cy="33142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308304" y="4045925"/>
            <a:ext cx="360040" cy="33142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323856" y="3168343"/>
            <a:ext cx="328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Đ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342965" y="3630426"/>
            <a:ext cx="293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348264" y="4005635"/>
            <a:ext cx="293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497953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15" grpId="0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D136222746B9DD4E9009FC74C2167E69" ma:contentTypeVersion="18" ma:contentTypeDescription="Tạo tài liệu mới." ma:contentTypeScope="" ma:versionID="b0d3dccb1dea67d89db10013b12d936c">
  <xsd:schema xmlns:xsd="http://www.w3.org/2001/XMLSchema" xmlns:xs="http://www.w3.org/2001/XMLSchema" xmlns:p="http://schemas.microsoft.com/office/2006/metadata/properties" xmlns:ns2="aa3bae8b-93bb-44fa-b79c-ae2e3c4b5ffa" xmlns:ns3="04428cd5-0689-4562-8eaa-c57d4739e61c" targetNamespace="http://schemas.microsoft.com/office/2006/metadata/properties" ma:root="true" ma:fieldsID="353ad8bc25002707c97d916ef9b53ee3" ns2:_="" ns3:_="">
    <xsd:import namespace="aa3bae8b-93bb-44fa-b79c-ae2e3c4b5ffa"/>
    <xsd:import namespace="04428cd5-0689-4562-8eaa-c57d4739e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3bae8b-93bb-44fa-b79c-ae2e3c4b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Thẻ Hình ảnh" ma:readOnly="false" ma:fieldId="{5cf76f15-5ced-4ddc-b409-7134ff3c332f}" ma:taxonomyMulti="true" ma:sspId="cf3ea938-e986-4cea-a2f1-1b2aaf1bc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28cd5-0689-4562-8eaa-c57d4739e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Chia sẻ Với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Chia sẻ Có Chi tiết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99e0b4f-fe1d-49af-b5a1-a3d49ef9e7f8}" ma:internalName="TaxCatchAll" ma:showField="CatchAllData" ma:web="04428cd5-0689-4562-8eaa-c57d4739e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3bae8b-93bb-44fa-b79c-ae2e3c4b5ffa">
      <Terms xmlns="http://schemas.microsoft.com/office/infopath/2007/PartnerControls"/>
    </lcf76f155ced4ddcb4097134ff3c332f>
    <TaxCatchAll xmlns="04428cd5-0689-4562-8eaa-c57d4739e61c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228A323-2B65-4B16-A6D7-2DFADC3F2860}"/>
</file>

<file path=customXml/itemProps2.xml><?xml version="1.0" encoding="utf-8"?>
<ds:datastoreItem xmlns:ds="http://schemas.openxmlformats.org/officeDocument/2006/customXml" ds:itemID="{66268938-FE1C-46F7-AA0A-4BEBB50F1E5F}">
  <ds:schemaRefs>
    <ds:schemaRef ds:uri="http://schemas.microsoft.com/office/2006/metadata/properties"/>
    <ds:schemaRef ds:uri="http://schemas.microsoft.com/office/infopath/2007/PartnerControls"/>
    <ds:schemaRef ds:uri="aa3bae8b-93bb-44fa-b79c-ae2e3c4b5ffa"/>
    <ds:schemaRef ds:uri="04428cd5-0689-4562-8eaa-c57d4739e61c"/>
  </ds:schemaRefs>
</ds:datastoreItem>
</file>

<file path=customXml/itemProps3.xml><?xml version="1.0" encoding="utf-8"?>
<ds:datastoreItem xmlns:ds="http://schemas.openxmlformats.org/officeDocument/2006/customXml" ds:itemID="{6B2E967E-7E6E-48BB-ABAF-4EC7827E4F5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886</TotalTime>
  <Words>159</Words>
  <Application>Microsoft Office PowerPoint</Application>
  <PresentationFormat>Trình chiếu Trên màn hình (16:9)</PresentationFormat>
  <Paragraphs>30</Paragraphs>
  <Slides>8</Slides>
  <Notes>0</Notes>
  <HiddenSlides>0</HiddenSlides>
  <MMClips>1</MMClips>
  <ScaleCrop>false</ScaleCrop>
  <HeadingPairs>
    <vt:vector size="4" baseType="variant">
      <vt:variant>
        <vt:lpstr>Chủ đề</vt:lpstr>
      </vt:variant>
      <vt:variant>
        <vt:i4>2</vt:i4>
      </vt:variant>
      <vt:variant>
        <vt:lpstr>Tiêu đề Bản chiếu</vt:lpstr>
      </vt:variant>
      <vt:variant>
        <vt:i4>8</vt:i4>
      </vt:variant>
    </vt:vector>
  </HeadingPairs>
  <TitlesOfParts>
    <vt:vector size="10" baseType="lpstr">
      <vt:lpstr>Custom Design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>Microsoft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Registered User</dc:creator>
  <cp:lastModifiedBy>Windows User</cp:lastModifiedBy>
  <cp:revision>144</cp:revision>
  <dcterms:created xsi:type="dcterms:W3CDTF">2014-04-01T16:27:38Z</dcterms:created>
  <dcterms:modified xsi:type="dcterms:W3CDTF">2023-02-11T04:53:10Z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0x010100D136222746B9DD4E9009FC74C2167E69</vt:lpwstr>
  </property>
  <property fmtid="{D5CDD505-2E9C-101B-9397-08002B2CF9AE}" pid="3" name="MediaServiceImageTags">
    <vt:lpwstr/>
  </property>
</Properties>
</file>