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331" r:id="rId3"/>
    <p:sldId id="332" r:id="rId4"/>
    <p:sldId id="333" r:id="rId5"/>
    <p:sldId id="334" r:id="rId6"/>
    <p:sldId id="260" r:id="rId7"/>
    <p:sldId id="350" r:id="rId8"/>
    <p:sldId id="351" r:id="rId9"/>
    <p:sldId id="329" r:id="rId10"/>
    <p:sldId id="327" r:id="rId11"/>
    <p:sldId id="330" r:id="rId12"/>
  </p:sldIdLst>
  <p:sldSz cx="9147175" cy="5145088"/>
  <p:notesSz cx="6858000" cy="9144000"/>
  <p:embeddedFontLst>
    <p:embeddedFont>
      <p:font typeface="Lato" charset="0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alibri Light" pitchFamily="34" charset="0"/>
      <p:regular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EE00C1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61" autoAdjust="0"/>
    <p:restoredTop sz="94660"/>
  </p:normalViewPr>
  <p:slideViewPr>
    <p:cSldViewPr snapToGrid="0">
      <p:cViewPr varScale="1">
        <p:scale>
          <a:sx n="92" d="100"/>
          <a:sy n="92" d="100"/>
        </p:scale>
        <p:origin x="-268" y="-72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23/08/2022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10009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30113" y="439462"/>
            <a:ext cx="490221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 err="1">
                <a:solidFill>
                  <a:srgbClr val="FF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2800" b="1" dirty="0">
                <a:solidFill>
                  <a:srgbClr val="FF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12: </a:t>
            </a:r>
            <a:r>
              <a:rPr lang="en-GB" sz="2800" b="1" dirty="0" err="1">
                <a:solidFill>
                  <a:srgbClr val="FF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Bảng</a:t>
            </a:r>
            <a:r>
              <a:rPr lang="en-GB" sz="2800" b="1" dirty="0">
                <a:solidFill>
                  <a:srgbClr val="FF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cộng</a:t>
            </a:r>
            <a:r>
              <a:rPr lang="en-GB" sz="2800" b="1" dirty="0">
                <a:solidFill>
                  <a:srgbClr val="FF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, </a:t>
            </a:r>
            <a:r>
              <a:rPr lang="en-GB" sz="2800" b="1" dirty="0" err="1">
                <a:solidFill>
                  <a:srgbClr val="FF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bảng</a:t>
            </a:r>
            <a:r>
              <a:rPr lang="en-GB" sz="2800" b="1" dirty="0">
                <a:solidFill>
                  <a:srgbClr val="FF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trừ</a:t>
            </a:r>
            <a:r>
              <a:rPr lang="en-GB" sz="2800" b="1" dirty="0">
                <a:solidFill>
                  <a:srgbClr val="FF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trong</a:t>
            </a:r>
            <a:r>
              <a:rPr lang="en-GB" sz="2800" b="1" dirty="0">
                <a:solidFill>
                  <a:srgbClr val="FF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phạm</a:t>
            </a:r>
            <a:r>
              <a:rPr lang="en-GB" sz="2800" b="1" dirty="0">
                <a:solidFill>
                  <a:srgbClr val="FF0000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vi 10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233836" y="1331602"/>
            <a:ext cx="4514748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b="1" dirty="0">
                <a:solidFill>
                  <a:srgbClr val="0070C0"/>
                </a:solidFill>
                <a:latin typeface="Lato" panose="020F0502020204030203" pitchFamily="34" charset="0"/>
                <a:cs typeface="Lato" panose="020F0502020204030203" pitchFamily="34" charset="0"/>
              </a:rPr>
              <a:t> 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36" y="702336"/>
            <a:ext cx="4318972" cy="431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3" y="1467717"/>
            <a:ext cx="286804" cy="2868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95" y="1240812"/>
            <a:ext cx="286804" cy="2868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05" y="1553336"/>
            <a:ext cx="286804" cy="2868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93" y="639203"/>
            <a:ext cx="286804" cy="2868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94" y="1342022"/>
            <a:ext cx="286804" cy="2868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32" y="1865960"/>
            <a:ext cx="286804" cy="2868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23" y="2199331"/>
            <a:ext cx="286804" cy="2868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48" y="1965624"/>
            <a:ext cx="286804" cy="2868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9" y="2329140"/>
            <a:ext cx="286804" cy="2868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94" y="4734504"/>
            <a:ext cx="286804" cy="2868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2148">
            <a:off x="3236066" y="3805825"/>
            <a:ext cx="286804" cy="2868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29" y="4783207"/>
            <a:ext cx="286804" cy="2868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3344">
            <a:off x="352868" y="2126340"/>
            <a:ext cx="286804" cy="2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036E-6 3.55137E-6 L 0.00277 0.491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456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3468E-6 -3.29836E-6 L 0.00087 0.52669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631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9035E-6 4.2456E-6 L -0.00191 0.18698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AAA-PDF-SGK\PNG\Bai12-LT2-2.png"/>
          <p:cNvPicPr>
            <a:picLocks noChangeAspect="1" noChangeArrowheads="1"/>
          </p:cNvPicPr>
          <p:nvPr/>
        </p:nvPicPr>
        <p:blipFill>
          <a:blip r:embed="rId3"/>
          <a:srcRect l="20855" t="74543" r="55206" b="18181"/>
          <a:stretch>
            <a:fillRect/>
          </a:stretch>
        </p:blipFill>
        <p:spPr bwMode="auto">
          <a:xfrm>
            <a:off x="1438563" y="1788179"/>
            <a:ext cx="3133320" cy="1284956"/>
          </a:xfrm>
          <a:prstGeom prst="rect">
            <a:avLst/>
          </a:prstGeom>
          <a:noFill/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80858" y="2258508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80858" y="3674719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sp>
        <p:nvSpPr>
          <p:cNvPr id="22" name="Oval 21"/>
          <p:cNvSpPr/>
          <p:nvPr/>
        </p:nvSpPr>
        <p:spPr>
          <a:xfrm>
            <a:off x="3610284" y="2076251"/>
            <a:ext cx="847493" cy="8474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9</a:t>
            </a:r>
          </a:p>
        </p:txBody>
      </p:sp>
      <p:pic>
        <p:nvPicPr>
          <p:cNvPr id="24" name="Picture 2" descr="F:\AAA-PDF-SGK\PNG\Bai12-LT2-2.png"/>
          <p:cNvPicPr>
            <a:picLocks noChangeAspect="1" noChangeArrowheads="1"/>
          </p:cNvPicPr>
          <p:nvPr/>
        </p:nvPicPr>
        <p:blipFill>
          <a:blip r:embed="rId3"/>
          <a:srcRect l="20855" t="82725" r="53979" b="10000"/>
          <a:stretch>
            <a:fillRect/>
          </a:stretch>
        </p:blipFill>
        <p:spPr bwMode="auto">
          <a:xfrm>
            <a:off x="1438563" y="3233229"/>
            <a:ext cx="3293795" cy="1284912"/>
          </a:xfrm>
          <a:prstGeom prst="rect">
            <a:avLst/>
          </a:prstGeom>
          <a:noFill/>
        </p:spPr>
      </p:pic>
      <p:pic>
        <p:nvPicPr>
          <p:cNvPr id="26" name="Picture 2" descr="F:\AAA-PDF-SGK\PNG\Bai12-LT2-2.png"/>
          <p:cNvPicPr>
            <a:picLocks noChangeAspect="1" noChangeArrowheads="1"/>
          </p:cNvPicPr>
          <p:nvPr/>
        </p:nvPicPr>
        <p:blipFill>
          <a:blip r:embed="rId3"/>
          <a:srcRect l="44164" t="74543" r="24536" b="18181"/>
          <a:stretch>
            <a:fillRect/>
          </a:stretch>
        </p:blipFill>
        <p:spPr bwMode="auto">
          <a:xfrm>
            <a:off x="4489371" y="1788179"/>
            <a:ext cx="4096171" cy="1284956"/>
          </a:xfrm>
          <a:prstGeom prst="rect">
            <a:avLst/>
          </a:prstGeom>
          <a:noFill/>
        </p:spPr>
      </p:pic>
      <p:sp>
        <p:nvSpPr>
          <p:cNvPr id="27" name="Oval 26"/>
          <p:cNvSpPr/>
          <p:nvPr/>
        </p:nvSpPr>
        <p:spPr>
          <a:xfrm>
            <a:off x="5546881" y="2076251"/>
            <a:ext cx="847493" cy="8474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21438" y="3499892"/>
            <a:ext cx="780585" cy="791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6</a:t>
            </a:r>
          </a:p>
        </p:txBody>
      </p:sp>
      <p:pic>
        <p:nvPicPr>
          <p:cNvPr id="31" name="Picture 2" descr="F:\AAA-PDF-SGK\PNG\Bai12-LT2-2.png"/>
          <p:cNvPicPr>
            <a:picLocks noChangeAspect="1" noChangeArrowheads="1"/>
          </p:cNvPicPr>
          <p:nvPr/>
        </p:nvPicPr>
        <p:blipFill>
          <a:blip r:embed="rId3"/>
          <a:srcRect l="45391" t="82725" r="39257" b="10000"/>
          <a:stretch>
            <a:fillRect/>
          </a:stretch>
        </p:blipFill>
        <p:spPr bwMode="auto">
          <a:xfrm>
            <a:off x="4649995" y="3233229"/>
            <a:ext cx="2008912" cy="1284912"/>
          </a:xfrm>
          <a:prstGeom prst="rect">
            <a:avLst/>
          </a:prstGeom>
          <a:noFill/>
        </p:spPr>
      </p:pic>
      <p:pic>
        <p:nvPicPr>
          <p:cNvPr id="32" name="Picture 2" descr="F:\AAA-PDF-SGK\PNG\Bai12-LT2-2.png"/>
          <p:cNvPicPr>
            <a:picLocks noChangeAspect="1" noChangeArrowheads="1"/>
          </p:cNvPicPr>
          <p:nvPr/>
        </p:nvPicPr>
        <p:blipFill>
          <a:blip r:embed="rId3"/>
          <a:srcRect l="60113" t="82725" r="24536" b="10000"/>
          <a:stretch>
            <a:fillRect/>
          </a:stretch>
        </p:blipFill>
        <p:spPr bwMode="auto">
          <a:xfrm>
            <a:off x="6576445" y="3233229"/>
            <a:ext cx="2009097" cy="1284912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5580335" y="3499892"/>
            <a:ext cx="780585" cy="791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39234" y="3499892"/>
            <a:ext cx="780585" cy="791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/>
                </a:solidFill>
                <a:latin typeface="Lato" pitchFamily="34" charset="0"/>
                <a:cs typeface="Lato" pitchFamily="34" charset="0"/>
              </a:rPr>
              <a:t>10</a:t>
            </a:r>
          </a:p>
        </p:txBody>
      </p:sp>
      <p:pic>
        <p:nvPicPr>
          <p:cNvPr id="1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87" y="552728"/>
            <a:ext cx="1673352" cy="743806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1715" y="1296534"/>
            <a:ext cx="78418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28" grpId="0" animBg="1"/>
      <p:bldP spid="33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9257" y="1185237"/>
            <a:ext cx="2997984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Chọn</a:t>
            </a:r>
            <a:r>
              <a: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tấm</a:t>
            </a:r>
            <a:r>
              <a: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thẻ</a:t>
            </a:r>
            <a:r>
              <a: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nào</a:t>
            </a:r>
            <a:r>
              <a: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2350" y="1896825"/>
            <a:ext cx="3456831" cy="204141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Cách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chơi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Chơi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theo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nhóm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Đặt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12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tấm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thẻ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trên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mặt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bàn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Khi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đến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lượt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người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chơi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gieo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xúc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xắc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úp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tấm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thẻ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ghi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phép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tính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kết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quả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bằng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chấm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ở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mặt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trên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xúc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xắc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Trò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chơi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kết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thúc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khi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úp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6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tấm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300" dirty="0" err="1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thẻ</a:t>
            </a:r>
            <a:r>
              <a:rPr lang="en-GB" sz="1300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13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5" name="Picture 2" descr="F:\AAA-PDF-SGK\PNG\Bai12-TC.png"/>
          <p:cNvPicPr>
            <a:picLocks noChangeAspect="1" noChangeArrowheads="1"/>
          </p:cNvPicPr>
          <p:nvPr/>
        </p:nvPicPr>
        <p:blipFill>
          <a:blip r:embed="rId3" cstate="print"/>
          <a:srcRect l="19629" t="32726" r="8588" b="8182"/>
          <a:stretch>
            <a:fillRect/>
          </a:stretch>
        </p:blipFill>
        <p:spPr bwMode="auto">
          <a:xfrm>
            <a:off x="4274436" y="503853"/>
            <a:ext cx="4077178" cy="4529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66814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889" y="893618"/>
            <a:ext cx="4828309" cy="243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Kieu Trang\Desktop\Toán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375" y="1107786"/>
            <a:ext cx="21526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ieu Trang\Desktop\Toán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2" y="1099993"/>
            <a:ext cx="1898650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70420" y="900545"/>
            <a:ext cx="2507672" cy="519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/>
              <a:t>4 + 3 = 7</a:t>
            </a:r>
          </a:p>
        </p:txBody>
      </p:sp>
    </p:spTree>
    <p:extLst>
      <p:ext uri="{BB962C8B-B14F-4D97-AF65-F5344CB8AC3E}">
        <p14:creationId xmlns:p14="http://schemas.microsoft.com/office/powerpoint/2010/main" val="334660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889" y="893618"/>
            <a:ext cx="4828309" cy="243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 descr="C:\Users\Kieu Trang\Desktop\Toán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375" y="1107786"/>
            <a:ext cx="21526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ieu Trang\Desktop\Toán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2" y="1099993"/>
            <a:ext cx="1898650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70420" y="900545"/>
            <a:ext cx="2507672" cy="519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black"/>
                </a:solidFill>
              </a:rPr>
              <a:t>4 + 3 = 7</a:t>
            </a:r>
          </a:p>
        </p:txBody>
      </p:sp>
      <p:sp>
        <p:nvSpPr>
          <p:cNvPr id="6" name="Rectangle 5"/>
          <p:cNvSpPr/>
          <p:nvPr/>
        </p:nvSpPr>
        <p:spPr>
          <a:xfrm>
            <a:off x="5770420" y="1572490"/>
            <a:ext cx="2507672" cy="519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black"/>
                </a:solidFill>
              </a:rPr>
              <a:t>3 + 4 = 7</a:t>
            </a:r>
          </a:p>
        </p:txBody>
      </p:sp>
    </p:spTree>
    <p:extLst>
      <p:ext uri="{BB962C8B-B14F-4D97-AF65-F5344CB8AC3E}">
        <p14:creationId xmlns:p14="http://schemas.microsoft.com/office/powerpoint/2010/main" val="121185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889" y="893618"/>
            <a:ext cx="4828309" cy="243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 descr="C:\Users\Kieu Trang\Desktop\Toán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375" y="1107786"/>
            <a:ext cx="21526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ieu Trang\Desktop\Toán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2" y="1099993"/>
            <a:ext cx="1898650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70420" y="900545"/>
            <a:ext cx="2507672" cy="519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black"/>
                </a:solidFill>
              </a:rPr>
              <a:t>4 + 3 = 7</a:t>
            </a:r>
          </a:p>
        </p:txBody>
      </p:sp>
      <p:sp>
        <p:nvSpPr>
          <p:cNvPr id="6" name="Rectangle 5"/>
          <p:cNvSpPr/>
          <p:nvPr/>
        </p:nvSpPr>
        <p:spPr>
          <a:xfrm>
            <a:off x="5770420" y="1572490"/>
            <a:ext cx="2507672" cy="519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black"/>
                </a:solidFill>
              </a:rPr>
              <a:t>3 + 4 = 7</a:t>
            </a:r>
          </a:p>
        </p:txBody>
      </p:sp>
      <p:sp>
        <p:nvSpPr>
          <p:cNvPr id="7" name="Rectangle 6"/>
          <p:cNvSpPr/>
          <p:nvPr/>
        </p:nvSpPr>
        <p:spPr>
          <a:xfrm>
            <a:off x="5770420" y="2244435"/>
            <a:ext cx="2507672" cy="519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black"/>
                </a:solidFill>
              </a:rPr>
              <a:t>7 - 3 = 4</a:t>
            </a:r>
          </a:p>
        </p:txBody>
      </p:sp>
    </p:spTree>
    <p:extLst>
      <p:ext uri="{BB962C8B-B14F-4D97-AF65-F5344CB8AC3E}">
        <p14:creationId xmlns:p14="http://schemas.microsoft.com/office/powerpoint/2010/main" val="85138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1889" y="893618"/>
            <a:ext cx="4828309" cy="243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 descr="C:\Users\Kieu Trang\Desktop\Toán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375" y="1107786"/>
            <a:ext cx="21526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ieu Trang\Desktop\Toán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2" y="1099993"/>
            <a:ext cx="1898650" cy="202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70420" y="900545"/>
            <a:ext cx="2507672" cy="519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black"/>
                </a:solidFill>
              </a:rPr>
              <a:t>4 + 3 = 7</a:t>
            </a:r>
          </a:p>
        </p:txBody>
      </p:sp>
      <p:sp>
        <p:nvSpPr>
          <p:cNvPr id="6" name="Rectangle 5"/>
          <p:cNvSpPr/>
          <p:nvPr/>
        </p:nvSpPr>
        <p:spPr>
          <a:xfrm>
            <a:off x="5770420" y="1572490"/>
            <a:ext cx="2507672" cy="519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black"/>
                </a:solidFill>
              </a:rPr>
              <a:t>3 + 4 = 7</a:t>
            </a:r>
          </a:p>
        </p:txBody>
      </p:sp>
      <p:sp>
        <p:nvSpPr>
          <p:cNvPr id="7" name="Rectangle 6"/>
          <p:cNvSpPr/>
          <p:nvPr/>
        </p:nvSpPr>
        <p:spPr>
          <a:xfrm>
            <a:off x="5770420" y="2244435"/>
            <a:ext cx="2507672" cy="519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black"/>
                </a:solidFill>
              </a:rPr>
              <a:t>7 - 3 = 4</a:t>
            </a:r>
          </a:p>
        </p:txBody>
      </p:sp>
      <p:sp>
        <p:nvSpPr>
          <p:cNvPr id="8" name="Rectangle 7"/>
          <p:cNvSpPr/>
          <p:nvPr/>
        </p:nvSpPr>
        <p:spPr>
          <a:xfrm>
            <a:off x="5770420" y="2916380"/>
            <a:ext cx="2507672" cy="519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black"/>
                </a:solidFill>
              </a:rPr>
              <a:t>7 - 4 = 3</a:t>
            </a:r>
          </a:p>
        </p:txBody>
      </p:sp>
    </p:spTree>
    <p:extLst>
      <p:ext uri="{BB962C8B-B14F-4D97-AF65-F5344CB8AC3E}">
        <p14:creationId xmlns:p14="http://schemas.microsoft.com/office/powerpoint/2010/main" val="416350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7907697" y="1841291"/>
            <a:ext cx="456922" cy="523220"/>
            <a:chOff x="5268391" y="3738284"/>
            <a:chExt cx="806199" cy="903482"/>
          </a:xfrm>
        </p:grpSpPr>
        <p:sp>
          <p:nvSpPr>
            <p:cNvPr id="29" name="Rounded Rectangle 2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907697" y="2546569"/>
            <a:ext cx="456922" cy="523220"/>
            <a:chOff x="5268391" y="3738280"/>
            <a:chExt cx="806199" cy="903482"/>
          </a:xfrm>
        </p:grpSpPr>
        <p:sp>
          <p:nvSpPr>
            <p:cNvPr id="36" name="Rounded Rectangle 3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66125" y="3738280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907697" y="3250742"/>
            <a:ext cx="456922" cy="523220"/>
            <a:chOff x="5268391" y="3738284"/>
            <a:chExt cx="806199" cy="903482"/>
          </a:xfrm>
        </p:grpSpPr>
        <p:sp>
          <p:nvSpPr>
            <p:cNvPr id="39" name="Rounded Rectangle 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907697" y="3958313"/>
            <a:ext cx="456922" cy="523220"/>
            <a:chOff x="5268391" y="3738284"/>
            <a:chExt cx="806199" cy="903482"/>
          </a:xfrm>
        </p:grpSpPr>
        <p:sp>
          <p:nvSpPr>
            <p:cNvPr id="42" name="Rounded Rectangle 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912397" y="1843610"/>
            <a:ext cx="456922" cy="523220"/>
            <a:chOff x="5268391" y="3753916"/>
            <a:chExt cx="806199" cy="903482"/>
          </a:xfrm>
        </p:grpSpPr>
        <p:sp>
          <p:nvSpPr>
            <p:cNvPr id="71" name="Rounded Rectangle 7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334179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Lato"/>
                </a:rPr>
                <a:t>7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912397" y="2548888"/>
            <a:ext cx="456922" cy="523220"/>
            <a:chOff x="5268391" y="3753912"/>
            <a:chExt cx="806199" cy="903482"/>
          </a:xfrm>
        </p:grpSpPr>
        <p:sp>
          <p:nvSpPr>
            <p:cNvPr id="74" name="Rounded Rectangle 7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334179" y="3753912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Lato"/>
                </a:rPr>
                <a:t>7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912397" y="3253061"/>
            <a:ext cx="456922" cy="523220"/>
            <a:chOff x="5268391" y="3753916"/>
            <a:chExt cx="806199" cy="903482"/>
          </a:xfrm>
        </p:grpSpPr>
        <p:sp>
          <p:nvSpPr>
            <p:cNvPr id="77" name="Rounded Rectangle 7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18206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Lato"/>
                </a:rPr>
                <a:t>4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912397" y="3969685"/>
            <a:ext cx="456922" cy="523220"/>
            <a:chOff x="5268391" y="3769548"/>
            <a:chExt cx="806199" cy="903482"/>
          </a:xfrm>
        </p:grpSpPr>
        <p:sp>
          <p:nvSpPr>
            <p:cNvPr id="80" name="Rounded Rectangle 7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34179" y="3769548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Lato"/>
                </a:rPr>
                <a:t>3</a:t>
              </a:r>
            </a:p>
          </p:txBody>
        </p:sp>
      </p:grp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87" y="552728"/>
            <a:ext cx="1673352" cy="743806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71715" y="1296534"/>
            <a:ext cx="78418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8731" y="1786078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859068" y="1776729"/>
            <a:ext cx="4644439" cy="2770361"/>
            <a:chOff x="1620553" y="1421387"/>
            <a:chExt cx="4644439" cy="2770361"/>
          </a:xfrm>
        </p:grpSpPr>
        <p:sp>
          <p:nvSpPr>
            <p:cNvPr id="35" name="Rounded Rectangle 34"/>
            <p:cNvSpPr/>
            <p:nvPr/>
          </p:nvSpPr>
          <p:spPr>
            <a:xfrm>
              <a:off x="1620553" y="1421387"/>
              <a:ext cx="4644439" cy="2770361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856033" y="1897055"/>
              <a:ext cx="1806204" cy="1819024"/>
              <a:chOff x="1856033" y="1801764"/>
              <a:chExt cx="1806204" cy="1819024"/>
            </a:xfrm>
          </p:grpSpPr>
          <p:pic>
            <p:nvPicPr>
              <p:cNvPr id="1026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56033" y="1801764"/>
                <a:ext cx="657917" cy="657917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4320" y="1801764"/>
                <a:ext cx="657917" cy="657917"/>
              </a:xfrm>
              <a:prstGeom prst="rect">
                <a:avLst/>
              </a:prstGeom>
              <a:noFill/>
            </p:spPr>
          </p:pic>
          <p:pic>
            <p:nvPicPr>
              <p:cNvPr id="46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56033" y="2962871"/>
                <a:ext cx="657917" cy="657917"/>
              </a:xfrm>
              <a:prstGeom prst="rect">
                <a:avLst/>
              </a:prstGeom>
              <a:noFill/>
            </p:spPr>
          </p:pic>
          <p:pic>
            <p:nvPicPr>
              <p:cNvPr id="47" name="Picture 2" descr="F:\AAA-LÀM ẢNH SLIDE\Bai12-LT-1a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04320" y="2962871"/>
                <a:ext cx="657917" cy="657917"/>
              </a:xfrm>
              <a:prstGeom prst="rect">
                <a:avLst/>
              </a:prstGeom>
              <a:noFill/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4225704" y="1897055"/>
              <a:ext cx="1812950" cy="1819024"/>
              <a:chOff x="4225704" y="1801764"/>
              <a:chExt cx="1812950" cy="1819024"/>
            </a:xfrm>
          </p:grpSpPr>
          <p:pic>
            <p:nvPicPr>
              <p:cNvPr id="1027" name="Picture 3" descr="F:\AAA-LÀM ẢNH SLIDE\Bai12-LT-1a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97576" y="1801764"/>
                <a:ext cx="663167" cy="657917"/>
              </a:xfrm>
              <a:prstGeom prst="rect">
                <a:avLst/>
              </a:prstGeom>
              <a:noFill/>
            </p:spPr>
          </p:pic>
          <p:pic>
            <p:nvPicPr>
              <p:cNvPr id="48" name="Picture 3" descr="F:\AAA-LÀM ẢNH SLIDE\Bai12-LT-1a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25704" y="2962871"/>
                <a:ext cx="663167" cy="657917"/>
              </a:xfrm>
              <a:prstGeom prst="rect">
                <a:avLst/>
              </a:prstGeom>
              <a:noFill/>
            </p:spPr>
          </p:pic>
          <p:pic>
            <p:nvPicPr>
              <p:cNvPr id="49" name="Picture 3" descr="F:\AAA-LÀM ẢNH SLIDE\Bai12-LT-1a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75487" y="2962871"/>
                <a:ext cx="663167" cy="657917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4" name="Group 63"/>
          <p:cNvGrpSpPr/>
          <p:nvPr/>
        </p:nvGrpSpPr>
        <p:grpSpPr>
          <a:xfrm>
            <a:off x="5510734" y="2390860"/>
            <a:ext cx="2897074" cy="1410837"/>
            <a:chOff x="5484608" y="2225631"/>
            <a:chExt cx="2897074" cy="1410837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484608" y="2933310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484608" y="2225631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484608" y="3636455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6462385" y="1812960"/>
            <a:ext cx="153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4 + 3 =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468797" y="2517619"/>
            <a:ext cx="1524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3 + 4 =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552153" y="3223791"/>
            <a:ext cx="1441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7 - 3 =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552153" y="3939010"/>
            <a:ext cx="1441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7 - 4 = 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22466" y="831273"/>
            <a:ext cx="2646170" cy="6858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black"/>
                </a:solidFill>
              </a:rPr>
              <a:t>4 + 3 = 7</a:t>
            </a:r>
          </a:p>
        </p:txBody>
      </p:sp>
      <p:sp>
        <p:nvSpPr>
          <p:cNvPr id="6" name="Rectangle 5"/>
          <p:cNvSpPr/>
          <p:nvPr/>
        </p:nvSpPr>
        <p:spPr>
          <a:xfrm>
            <a:off x="2722466" y="1551709"/>
            <a:ext cx="2646170" cy="6858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black"/>
                </a:solidFill>
              </a:rPr>
              <a:t>3 + 4 = 7</a:t>
            </a:r>
          </a:p>
        </p:txBody>
      </p:sp>
      <p:sp>
        <p:nvSpPr>
          <p:cNvPr id="7" name="Rectangle 6"/>
          <p:cNvSpPr/>
          <p:nvPr/>
        </p:nvSpPr>
        <p:spPr>
          <a:xfrm>
            <a:off x="2722466" y="2313709"/>
            <a:ext cx="2646170" cy="6858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black"/>
                </a:solidFill>
              </a:rPr>
              <a:t>7 - 3 = 4</a:t>
            </a:r>
          </a:p>
        </p:txBody>
      </p:sp>
      <p:sp>
        <p:nvSpPr>
          <p:cNvPr id="8" name="Rectangle 7"/>
          <p:cNvSpPr/>
          <p:nvPr/>
        </p:nvSpPr>
        <p:spPr>
          <a:xfrm>
            <a:off x="2722466" y="3082635"/>
            <a:ext cx="2646170" cy="6858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black"/>
                </a:solidFill>
              </a:rPr>
              <a:t>7 - 4 = 3</a:t>
            </a:r>
          </a:p>
        </p:txBody>
      </p:sp>
    </p:spTree>
    <p:extLst>
      <p:ext uri="{BB962C8B-B14F-4D97-AF65-F5344CB8AC3E}">
        <p14:creationId xmlns:p14="http://schemas.microsoft.com/office/powerpoint/2010/main" val="7134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22466" y="831273"/>
            <a:ext cx="2646170" cy="6858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4</a:t>
            </a:r>
            <a:r>
              <a:rPr lang="en-US" sz="3600" b="1">
                <a:solidFill>
                  <a:prstClr val="black"/>
                </a:solidFill>
              </a:rPr>
              <a:t> + 3 = </a:t>
            </a:r>
            <a:r>
              <a:rPr lang="en-US" sz="36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" name="Rectangle 5"/>
          <p:cNvSpPr/>
          <p:nvPr/>
        </p:nvSpPr>
        <p:spPr>
          <a:xfrm>
            <a:off x="2722466" y="1551709"/>
            <a:ext cx="2646170" cy="6858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black"/>
                </a:solidFill>
              </a:rPr>
              <a:t>3 + </a:t>
            </a:r>
            <a:r>
              <a:rPr lang="en-US" sz="3600" b="1">
                <a:solidFill>
                  <a:srgbClr val="0070C0"/>
                </a:solidFill>
              </a:rPr>
              <a:t>4</a:t>
            </a:r>
            <a:r>
              <a:rPr lang="en-US" sz="3600" b="1">
                <a:solidFill>
                  <a:prstClr val="black"/>
                </a:solidFill>
              </a:rPr>
              <a:t> = </a:t>
            </a:r>
            <a:r>
              <a:rPr lang="en-US" sz="36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ectangle 6"/>
          <p:cNvSpPr/>
          <p:nvPr/>
        </p:nvSpPr>
        <p:spPr>
          <a:xfrm>
            <a:off x="2722466" y="2313709"/>
            <a:ext cx="2646170" cy="6858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black"/>
                </a:solidFill>
              </a:rPr>
              <a:t>7 - 3 = 4</a:t>
            </a:r>
          </a:p>
        </p:txBody>
      </p:sp>
      <p:sp>
        <p:nvSpPr>
          <p:cNvPr id="8" name="Rectangle 7"/>
          <p:cNvSpPr/>
          <p:nvPr/>
        </p:nvSpPr>
        <p:spPr>
          <a:xfrm>
            <a:off x="2722466" y="3082635"/>
            <a:ext cx="2646170" cy="6858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prstClr val="black"/>
                </a:solidFill>
              </a:rPr>
              <a:t>7 - 4 = 3</a:t>
            </a:r>
          </a:p>
        </p:txBody>
      </p:sp>
      <p:sp>
        <p:nvSpPr>
          <p:cNvPr id="9" name="Rectangle 8"/>
          <p:cNvSpPr/>
          <p:nvPr/>
        </p:nvSpPr>
        <p:spPr>
          <a:xfrm>
            <a:off x="2722466" y="2324099"/>
            <a:ext cx="2646170" cy="6858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7</a:t>
            </a:r>
            <a:r>
              <a:rPr lang="en-US" sz="3600" b="1">
                <a:solidFill>
                  <a:prstClr val="black"/>
                </a:solidFill>
              </a:rPr>
              <a:t> - 3 = </a:t>
            </a:r>
            <a:r>
              <a:rPr lang="en-US" sz="36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22466" y="3093025"/>
            <a:ext cx="2646170" cy="6858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7</a:t>
            </a:r>
            <a:r>
              <a:rPr lang="en-US" sz="3600" b="1">
                <a:solidFill>
                  <a:prstClr val="black"/>
                </a:solidFill>
              </a:rPr>
              <a:t> - </a:t>
            </a:r>
            <a:r>
              <a:rPr lang="en-US" sz="3600" b="1">
                <a:solidFill>
                  <a:srgbClr val="0070C0"/>
                </a:solidFill>
              </a:rPr>
              <a:t>4</a:t>
            </a:r>
            <a:r>
              <a:rPr lang="en-US" sz="3600" b="1">
                <a:solidFill>
                  <a:prstClr val="black"/>
                </a:solidFill>
              </a:rPr>
              <a:t> = 3</a:t>
            </a:r>
          </a:p>
        </p:txBody>
      </p:sp>
    </p:spTree>
    <p:extLst>
      <p:ext uri="{BB962C8B-B14F-4D97-AF65-F5344CB8AC3E}">
        <p14:creationId xmlns:p14="http://schemas.microsoft.com/office/powerpoint/2010/main" val="22580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5132" y="1795878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26411" y="1789792"/>
            <a:ext cx="4644439" cy="277036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1132073" y="2011663"/>
            <a:ext cx="4070318" cy="2339835"/>
            <a:chOff x="1066180" y="1770000"/>
            <a:chExt cx="4070318" cy="2339835"/>
          </a:xfrm>
        </p:grpSpPr>
        <p:grpSp>
          <p:nvGrpSpPr>
            <p:cNvPr id="56" name="Group 55"/>
            <p:cNvGrpSpPr/>
            <p:nvPr/>
          </p:nvGrpSpPr>
          <p:grpSpPr>
            <a:xfrm>
              <a:off x="1066180" y="1770000"/>
              <a:ext cx="4070318" cy="2339835"/>
              <a:chOff x="1066180" y="1770000"/>
              <a:chExt cx="4070318" cy="2339835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068561" y="3538335"/>
                <a:ext cx="4065555" cy="571500"/>
                <a:chOff x="1068561" y="3538335"/>
                <a:chExt cx="4065555" cy="571500"/>
              </a:xfrm>
            </p:grpSpPr>
            <p:pic>
              <p:nvPicPr>
                <p:cNvPr id="2051" name="Picture 3" descr="F:\AAA-LÀM ẢNH SLIDE\Bai12-LT-1b(2)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68561" y="3538335"/>
                  <a:ext cx="1001712" cy="571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3" descr="F:\AAA-LÀM ẢNH SLIDE\Bai12-LT-1b(2)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22445" y="3538335"/>
                  <a:ext cx="1001712" cy="5715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" name="Picture 3" descr="F:\AAA-LÀM ẢNH SLIDE\Bai12-LT-1b(2)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32404" y="3538335"/>
                  <a:ext cx="1001712" cy="57150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4" name="Group 53"/>
              <p:cNvGrpSpPr/>
              <p:nvPr/>
            </p:nvGrpSpPr>
            <p:grpSpPr>
              <a:xfrm>
                <a:off x="1066180" y="1770000"/>
                <a:ext cx="4070318" cy="568325"/>
                <a:chOff x="1066180" y="1770000"/>
                <a:chExt cx="4070318" cy="568325"/>
              </a:xfrm>
            </p:grpSpPr>
            <p:pic>
              <p:nvPicPr>
                <p:cNvPr id="2050" name="Picture 2" descr="F:\AAA-LÀM ẢNH SLIDE\Bai12-LT-1b(1)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066180" y="1770000"/>
                  <a:ext cx="1006475" cy="5683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Picture 2" descr="F:\AAA-LÀM ẢNH SLIDE\Bai12-LT-1b(1)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720064" y="1770000"/>
                  <a:ext cx="1006475" cy="5683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50" name="Picture 2" descr="F:\AAA-LÀM ẢNH SLIDE\Bai12-LT-1b(1)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130023" y="1770000"/>
                  <a:ext cx="1006475" cy="568325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51" name="Picture 2" descr="F:\AAA-LÀM ẢNH SLIDE\Bai12-LT-1b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66180" y="2655755"/>
              <a:ext cx="1006475" cy="568325"/>
            </a:xfrm>
            <a:prstGeom prst="rect">
              <a:avLst/>
            </a:prstGeom>
            <a:noFill/>
          </p:spPr>
        </p:pic>
        <p:pic>
          <p:nvPicPr>
            <p:cNvPr id="52" name="Picture 2" descr="F:\AAA-LÀM ẢNH SLIDE\Bai12-LT-1b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20064" y="2655755"/>
              <a:ext cx="1006475" cy="568325"/>
            </a:xfrm>
            <a:prstGeom prst="rect">
              <a:avLst/>
            </a:prstGeom>
            <a:noFill/>
          </p:spPr>
        </p:pic>
      </p:grpSp>
      <p:grpSp>
        <p:nvGrpSpPr>
          <p:cNvPr id="102" name="Group 101"/>
          <p:cNvGrpSpPr/>
          <p:nvPr/>
        </p:nvGrpSpPr>
        <p:grpSpPr>
          <a:xfrm>
            <a:off x="7875040" y="1854354"/>
            <a:ext cx="456922" cy="523220"/>
            <a:chOff x="5268391" y="3738284"/>
            <a:chExt cx="806199" cy="903482"/>
          </a:xfrm>
        </p:grpSpPr>
        <p:sp>
          <p:nvSpPr>
            <p:cNvPr id="103" name="Rounded Rectangle 10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875040" y="2559632"/>
            <a:ext cx="456922" cy="523220"/>
            <a:chOff x="5268391" y="3738280"/>
            <a:chExt cx="806199" cy="903482"/>
          </a:xfrm>
        </p:grpSpPr>
        <p:sp>
          <p:nvSpPr>
            <p:cNvPr id="106" name="Rounded Rectangle 10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366125" y="3738280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875040" y="3263805"/>
            <a:ext cx="456922" cy="523220"/>
            <a:chOff x="5268391" y="3738284"/>
            <a:chExt cx="806199" cy="903482"/>
          </a:xfrm>
        </p:grpSpPr>
        <p:sp>
          <p:nvSpPr>
            <p:cNvPr id="109" name="Rounded Rectangle 10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875040" y="3971376"/>
            <a:ext cx="456922" cy="523220"/>
            <a:chOff x="5268391" y="3738284"/>
            <a:chExt cx="806199" cy="903482"/>
          </a:xfrm>
        </p:grpSpPr>
        <p:sp>
          <p:nvSpPr>
            <p:cNvPr id="112" name="Rounded Rectangle 11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879740" y="1856673"/>
            <a:ext cx="456922" cy="523220"/>
            <a:chOff x="5268391" y="3753916"/>
            <a:chExt cx="806199" cy="903482"/>
          </a:xfrm>
        </p:grpSpPr>
        <p:sp>
          <p:nvSpPr>
            <p:cNvPr id="115" name="Rounded Rectangle 11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314504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Lato"/>
                </a:rPr>
                <a:t>8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7879740" y="2561951"/>
            <a:ext cx="456922" cy="523220"/>
            <a:chOff x="5268391" y="3753912"/>
            <a:chExt cx="806199" cy="903482"/>
          </a:xfrm>
        </p:grpSpPr>
        <p:sp>
          <p:nvSpPr>
            <p:cNvPr id="118" name="Rounded Rectangle 11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314504" y="3753912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Lato"/>
                </a:rPr>
                <a:t>8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879740" y="3266124"/>
            <a:ext cx="456922" cy="523220"/>
            <a:chOff x="5268391" y="3753916"/>
            <a:chExt cx="806199" cy="903482"/>
          </a:xfrm>
        </p:grpSpPr>
        <p:sp>
          <p:nvSpPr>
            <p:cNvPr id="121" name="Rounded Rectangle 12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318206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Lato"/>
                </a:rPr>
                <a:t>5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7879740" y="3982748"/>
            <a:ext cx="456922" cy="523220"/>
            <a:chOff x="5268391" y="3769548"/>
            <a:chExt cx="806199" cy="903482"/>
          </a:xfrm>
        </p:grpSpPr>
        <p:sp>
          <p:nvSpPr>
            <p:cNvPr id="124" name="Rounded Rectangle 12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334179" y="3769548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478077" y="2403923"/>
            <a:ext cx="2897074" cy="1410837"/>
            <a:chOff x="5484608" y="2225631"/>
            <a:chExt cx="2897074" cy="1410837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5484608" y="2933310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484608" y="2225631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5484608" y="3636455"/>
              <a:ext cx="2897074" cy="1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129"/>
          <p:cNvSpPr txBox="1"/>
          <p:nvPr/>
        </p:nvSpPr>
        <p:spPr>
          <a:xfrm>
            <a:off x="6552669" y="1825357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+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552669" y="253001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+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597273" y="3236188"/>
            <a:ext cx="338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-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586122" y="3951407"/>
            <a:ext cx="3385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-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452186" y="1825357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=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452186" y="253001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=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452186" y="3236188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=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452186" y="3951407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3B6BDD"/>
                </a:solidFill>
                <a:latin typeface="Lato Heavy" pitchFamily="34" charset="0"/>
                <a:cs typeface="Lato Heavy" pitchFamily="34" charset="0"/>
              </a:rPr>
              <a:t>=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6979227" y="1850636"/>
            <a:ext cx="456922" cy="523220"/>
            <a:chOff x="5268391" y="3738284"/>
            <a:chExt cx="806199" cy="903482"/>
          </a:xfrm>
        </p:grpSpPr>
        <p:sp>
          <p:nvSpPr>
            <p:cNvPr id="139" name="Rounded Rectangle 1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6979227" y="2555914"/>
            <a:ext cx="456922" cy="523220"/>
            <a:chOff x="5268391" y="3738280"/>
            <a:chExt cx="806199" cy="903482"/>
          </a:xfrm>
        </p:grpSpPr>
        <p:sp>
          <p:nvSpPr>
            <p:cNvPr id="142" name="Rounded Rectangle 1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366125" y="3738280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979227" y="3260087"/>
            <a:ext cx="456922" cy="523220"/>
            <a:chOff x="5268391" y="3738284"/>
            <a:chExt cx="806199" cy="903482"/>
          </a:xfrm>
        </p:grpSpPr>
        <p:sp>
          <p:nvSpPr>
            <p:cNvPr id="145" name="Rounded Rectangle 14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979227" y="3967658"/>
            <a:ext cx="456922" cy="523220"/>
            <a:chOff x="5268391" y="3738284"/>
            <a:chExt cx="806199" cy="903482"/>
          </a:xfrm>
        </p:grpSpPr>
        <p:sp>
          <p:nvSpPr>
            <p:cNvPr id="148" name="Rounded Rectangle 14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366125" y="3738284"/>
              <a:ext cx="617149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6983927" y="1852955"/>
            <a:ext cx="456922" cy="523220"/>
            <a:chOff x="5268391" y="3753916"/>
            <a:chExt cx="806199" cy="903482"/>
          </a:xfrm>
        </p:grpSpPr>
        <p:sp>
          <p:nvSpPr>
            <p:cNvPr id="151" name="Rounded Rectangle 15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334179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983927" y="2558233"/>
            <a:ext cx="456922" cy="523220"/>
            <a:chOff x="5268391" y="3753912"/>
            <a:chExt cx="806199" cy="903482"/>
          </a:xfrm>
        </p:grpSpPr>
        <p:sp>
          <p:nvSpPr>
            <p:cNvPr id="154" name="Rounded Rectangle 15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5334179" y="3753912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Lato"/>
                </a:rPr>
                <a:t>5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6983927" y="3262406"/>
            <a:ext cx="456922" cy="523220"/>
            <a:chOff x="5268391" y="3753916"/>
            <a:chExt cx="806199" cy="903482"/>
          </a:xfrm>
        </p:grpSpPr>
        <p:sp>
          <p:nvSpPr>
            <p:cNvPr id="157" name="Rounded Rectangle 15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5318206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6983927" y="3979030"/>
            <a:ext cx="456922" cy="523220"/>
            <a:chOff x="5268391" y="3769548"/>
            <a:chExt cx="806199" cy="903482"/>
          </a:xfrm>
        </p:grpSpPr>
        <p:sp>
          <p:nvSpPr>
            <p:cNvPr id="160" name="Rounded Rectangle 15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5334179" y="3769548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Lato"/>
                </a:rPr>
                <a:t>5</a:t>
              </a: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6076982" y="1860392"/>
            <a:ext cx="456922" cy="523220"/>
            <a:chOff x="5268391" y="3753916"/>
            <a:chExt cx="806199" cy="903482"/>
          </a:xfrm>
        </p:grpSpPr>
        <p:sp>
          <p:nvSpPr>
            <p:cNvPr id="163" name="Rounded Rectangle 16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5315949" y="3753916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3B6BDD"/>
                  </a:solidFill>
                  <a:latin typeface="Lato"/>
                </a:rPr>
                <a:t>5</a:t>
              </a: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6076982" y="2553700"/>
            <a:ext cx="456922" cy="523220"/>
            <a:chOff x="5268391" y="3733237"/>
            <a:chExt cx="806199" cy="903481"/>
          </a:xfrm>
        </p:grpSpPr>
        <p:sp>
          <p:nvSpPr>
            <p:cNvPr id="166" name="Rounded Rectangle 16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5315949" y="3733237"/>
              <a:ext cx="693513" cy="903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3B6BDD"/>
                  </a:solidFill>
                  <a:latin typeface="Lato"/>
                </a:rPr>
                <a:t>3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6076982" y="3258692"/>
            <a:ext cx="456922" cy="523220"/>
            <a:chOff x="5268391" y="3734661"/>
            <a:chExt cx="806199" cy="903482"/>
          </a:xfrm>
        </p:grpSpPr>
        <p:sp>
          <p:nvSpPr>
            <p:cNvPr id="169" name="Rounded Rectangle 16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319651" y="3734661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3B6BDD"/>
                  </a:solidFill>
                  <a:latin typeface="Lato"/>
                </a:rPr>
                <a:t>8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6076982" y="3975316"/>
            <a:ext cx="456922" cy="523220"/>
            <a:chOff x="5268391" y="3750293"/>
            <a:chExt cx="806199" cy="903482"/>
          </a:xfrm>
        </p:grpSpPr>
        <p:sp>
          <p:nvSpPr>
            <p:cNvPr id="172" name="Rounded Rectangle 17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5325064" y="3750293"/>
              <a:ext cx="693513" cy="903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3B6BDD"/>
                  </a:solidFill>
                  <a:latin typeface="Lato"/>
                </a:rPr>
                <a:t>8</a:t>
              </a:r>
            </a:p>
          </p:txBody>
        </p:sp>
      </p:grpSp>
      <p:pic>
        <p:nvPicPr>
          <p:cNvPr id="89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87" y="552728"/>
            <a:ext cx="1673352" cy="743806"/>
          </a:xfrm>
          <a:prstGeom prst="rect">
            <a:avLst/>
          </a:prstGeom>
          <a:noFill/>
        </p:spPr>
      </p:pic>
      <p:sp>
        <p:nvSpPr>
          <p:cNvPr id="90" name="Rectangle 89"/>
          <p:cNvSpPr/>
          <p:nvPr/>
        </p:nvSpPr>
        <p:spPr>
          <a:xfrm>
            <a:off x="171715" y="1296534"/>
            <a:ext cx="784189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89B9F00F-9D62-47BB-8D54-2F1B7B4B63A2}"/>
</file>

<file path=customXml/itemProps2.xml><?xml version="1.0" encoding="utf-8"?>
<ds:datastoreItem xmlns:ds="http://schemas.openxmlformats.org/officeDocument/2006/customXml" ds:itemID="{D095EFA7-F24B-4D20-9456-E5E08680869E}"/>
</file>

<file path=customXml/itemProps3.xml><?xml version="1.0" encoding="utf-8"?>
<ds:datastoreItem xmlns:ds="http://schemas.openxmlformats.org/officeDocument/2006/customXml" ds:itemID="{93AAF186-8F98-4C6E-925B-2F89BDB1878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10026</TotalTime>
  <Words>253</Words>
  <Application>Microsoft Office PowerPoint</Application>
  <PresentationFormat>Custom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Lato</vt:lpstr>
      <vt:lpstr>Calibri</vt:lpstr>
      <vt:lpstr>Calibri Light</vt:lpstr>
      <vt:lpstr>Lato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Windows User</cp:lastModifiedBy>
  <cp:revision>327</cp:revision>
  <dcterms:created xsi:type="dcterms:W3CDTF">2020-02-21T03:04:01Z</dcterms:created>
  <dcterms:modified xsi:type="dcterms:W3CDTF">2022-08-23T14:56:39Z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