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23"/>
  </p:notesMasterIdLst>
  <p:sldIdLst>
    <p:sldId id="278" r:id="rId6"/>
    <p:sldId id="259" r:id="rId7"/>
    <p:sldId id="267" r:id="rId8"/>
    <p:sldId id="287" r:id="rId9"/>
    <p:sldId id="263" r:id="rId10"/>
    <p:sldId id="288" r:id="rId11"/>
    <p:sldId id="264" r:id="rId12"/>
    <p:sldId id="271" r:id="rId13"/>
    <p:sldId id="289" r:id="rId14"/>
    <p:sldId id="273" r:id="rId15"/>
    <p:sldId id="279" r:id="rId16"/>
    <p:sldId id="280" r:id="rId17"/>
    <p:sldId id="281" r:id="rId18"/>
    <p:sldId id="282" r:id="rId19"/>
    <p:sldId id="283" r:id="rId20"/>
    <p:sldId id="284" r:id="rId21"/>
    <p:sldId id="285" r:id="rId22"/>
  </p:sldIdLst>
  <p:sldSz cx="12192000" cy="6858000"/>
  <p:notesSz cx="6858000" cy="9144000"/>
  <p:embeddedFontLst>
    <p:embeddedFont>
      <p:font typeface=".VnAvant" panose="020B7200000000000000" pitchFamily="34" charset="0"/>
      <p:regular r:id="rId24"/>
      <p:bold r:id="rId25"/>
      <p:italic r:id="rId26"/>
      <p:boldItalic r:id="rId27"/>
    </p:embeddedFont>
    <p:embeddedFont>
      <p:font typeface="Arial-Rounded" panose="020B0500000000000000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Montserrat Medium" panose="00000600000000000000" pitchFamily="2" charset="0"/>
      <p:regular r:id="rId36"/>
      <p:italic r:id="rId37"/>
    </p:embeddedFont>
    <p:embeddedFont>
      <p:font typeface="Quicksand Medium" panose="020B0604020202020204" charset="0"/>
      <p:regular r:id="rId38"/>
    </p:embeddedFont>
  </p:embeddedFontLst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4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customXml" Target="../customXml/item3.xml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E58BC-52CB-43CE-8B60-AEAE839C0AEC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A1EC0-F35A-4917-8E39-9B60D762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2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15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52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69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42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83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86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27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68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94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14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82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56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9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98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59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6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6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96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16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98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21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87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187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80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80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36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6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4" y="6218244"/>
            <a:ext cx="731839" cy="523875"/>
          </a:xfrm>
        </p:spPr>
        <p:txBody>
          <a:bodyPr lIns="91420" tIns="91420" rIns="91420" bIns="91420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78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54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32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09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93"/>
            <a:ext cx="731837" cy="523875"/>
          </a:xfrm>
        </p:spPr>
        <p:txBody>
          <a:bodyPr lIns="91420" tIns="91420" rIns="91420" bIns="91420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78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54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32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09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22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55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28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36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6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095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04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94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88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3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55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39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5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3" y="6218243"/>
            <a:ext cx="731839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93"/>
            <a:ext cx="731837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58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110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0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21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98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791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51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169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540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63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544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66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457200"/>
            <a:endParaRPr sz="1350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1"/>
            <a:ext cx="12192000" cy="247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8798011" y="-32952"/>
            <a:ext cx="3393991" cy="328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8475" y="5570768"/>
            <a:ext cx="12818077" cy="114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9942" y="5316712"/>
            <a:ext cx="12173527" cy="148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8474" y="6189784"/>
            <a:ext cx="12206689" cy="668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00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1" y="2470944"/>
            <a:ext cx="6892926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311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20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0" y="6218240"/>
            <a:ext cx="731839" cy="523875"/>
          </a:xfrm>
        </p:spPr>
        <p:txBody>
          <a:bodyPr lIns="91425" tIns="91425" rIns="91425" bIns="91425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 smtClean="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</a:lstStyle>
          <a:p>
            <a:pPr>
              <a:defRPr/>
            </a:pPr>
            <a:fld id="{760C2A80-4157-433D-A62B-07BD83E78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90"/>
            <a:ext cx="731837" cy="523875"/>
          </a:xfrm>
        </p:spPr>
        <p:txBody>
          <a:bodyPr lIns="91425" tIns="91425" rIns="91425" bIns="91425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anose="020B0604020202020204" pitchFamily="34" charset="0"/>
              <a:buNone/>
              <a:defRPr sz="1275" smtClean="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>
              <a:defRPr/>
            </a:pPr>
            <a:fld id="{FCFEEC53-86C7-4E11-BD7C-7A9D114FB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5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3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4" tIns="60957" rIns="121914" bIns="6095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121914" tIns="60957" rIns="121914" bIns="6095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2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121914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4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7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868653" y="2432100"/>
            <a:ext cx="6716547" cy="1446801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/>
          <a:p>
            <a:pPr algn="l"/>
            <a:r>
              <a:rPr lang="en-GB" sz="72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9</a:t>
            </a:r>
            <a:r>
              <a:rPr lang="en-GB" sz="7200" b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GB" sz="72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</a:t>
            </a:r>
            <a:r>
              <a:rPr lang="en-US" sz="7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~</a:t>
            </a:r>
            <a:r>
              <a:rPr lang="en-GB" sz="72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107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sz="10700" b="1" dirty="0">
              <a:solidFill>
                <a:srgbClr val="FF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06" y="2329957"/>
            <a:ext cx="1868041" cy="4511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1841" y="493103"/>
            <a:ext cx="5266227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</a:t>
            </a:r>
            <a:r>
              <a:rPr lang="en-US" altLang="zh-CN" sz="8000" b="1">
                <a:solidFill>
                  <a:srgbClr val="002060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Tiếng Việt</a:t>
            </a:r>
            <a:endParaRPr lang="en-US" altLang="zh-CN" sz="8000" b="1" dirty="0">
              <a:solidFill>
                <a:srgbClr val="002060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7"/>
          <a:stretch/>
        </p:blipFill>
        <p:spPr>
          <a:xfrm>
            <a:off x="-19018" y="-10237"/>
            <a:ext cx="3338793" cy="2745048"/>
          </a:xfrm>
          <a:prstGeom prst="rect">
            <a:avLst/>
          </a:prstGeom>
        </p:spPr>
      </p:pic>
      <p:pic>
        <p:nvPicPr>
          <p:cNvPr id="8" name="PA_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5380" flipH="1">
            <a:off x="9104418" y="1851337"/>
            <a:ext cx="1617151" cy="136460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3981" y="2057295"/>
            <a:ext cx="4558019" cy="41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2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7" y="647905"/>
            <a:ext cx="1688596" cy="755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6968" y="456503"/>
            <a:ext cx="5103201" cy="5693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tiện giao thông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63" y="1203180"/>
            <a:ext cx="8791401" cy="50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ieu Trang\Documents\HỌC TRỰC TUYẾN\TUẦN 3\TV - Bài 9 Ơ ơ\ơ, đỡ b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2" y="1539378"/>
            <a:ext cx="10929211" cy="31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375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25" y="520772"/>
            <a:ext cx="6060379" cy="6185867"/>
          </a:xfrm>
        </p:spPr>
      </p:pic>
    </p:spTree>
    <p:extLst>
      <p:ext uri="{BB962C8B-B14F-4D97-AF65-F5344CB8AC3E}">
        <p14:creationId xmlns:p14="http://schemas.microsoft.com/office/powerpoint/2010/main" val="2436415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ip ơ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7401" y="680424"/>
            <a:ext cx="5694931" cy="5647543"/>
          </a:xfrm>
        </p:spPr>
      </p:pic>
    </p:spTree>
    <p:extLst>
      <p:ext uri="{BB962C8B-B14F-4D97-AF65-F5344CB8AC3E}">
        <p14:creationId xmlns:p14="http://schemas.microsoft.com/office/powerpoint/2010/main" val="164395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95" y="352343"/>
            <a:ext cx="9903452" cy="5942071"/>
          </a:xfrm>
        </p:spPr>
      </p:pic>
    </p:spTree>
    <p:extLst>
      <p:ext uri="{BB962C8B-B14F-4D97-AF65-F5344CB8AC3E}">
        <p14:creationId xmlns:p14="http://schemas.microsoft.com/office/powerpoint/2010/main" val="182247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ip đỡ b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471" y="422303"/>
            <a:ext cx="9823629" cy="5894608"/>
          </a:xfrm>
        </p:spPr>
      </p:pic>
    </p:spTree>
    <p:extLst>
      <p:ext uri="{BB962C8B-B14F-4D97-AF65-F5344CB8AC3E}">
        <p14:creationId xmlns:p14="http://schemas.microsoft.com/office/powerpoint/2010/main" val="229973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7013" y="7"/>
            <a:ext cx="4363243" cy="1123383"/>
          </a:xfrm>
          <a:prstGeom prst="rect">
            <a:avLst/>
          </a:prstGeom>
          <a:noFill/>
        </p:spPr>
        <p:txBody>
          <a:bodyPr wrap="square" lIns="91434" tIns="45718" rIns="91434" bIns="45718">
            <a:spAutoFit/>
          </a:bodyPr>
          <a:lstStyle/>
          <a:p>
            <a:pPr defTabSz="1219110">
              <a:buClr>
                <a:srgbClr val="000000"/>
              </a:buClr>
              <a:defRPr/>
            </a:pPr>
            <a:r>
              <a:rPr lang="en-US" sz="6700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Dặn</a:t>
            </a:r>
            <a:r>
              <a:rPr lang="en-US" sz="6700" b="1" kern="0" dirty="0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 </a:t>
            </a:r>
            <a:r>
              <a:rPr lang="en-US" sz="6700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dò</a:t>
            </a:r>
            <a:endParaRPr lang="en-US" sz="6700" b="1" kern="0" dirty="0">
              <a:solidFill>
                <a:srgbClr val="000000"/>
              </a:solidFill>
              <a:latin typeface="r0c0i Linotte" pitchFamily="2" charset="0"/>
              <a:cs typeface="Arial"/>
              <a:sym typeface="Arial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417643" y="1198563"/>
            <a:ext cx="9542463" cy="1001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defTabSz="1219110">
              <a:defRPr/>
            </a:pP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Hoµn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thµnh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phÇn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tËp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«n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luyÖn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417639" y="2882903"/>
            <a:ext cx="9637712" cy="1003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defTabSz="1219110">
              <a:lnSpc>
                <a:spcPct val="150000"/>
              </a:lnSpc>
              <a:defRPr/>
            </a:pP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ChuÈn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bÞ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Çy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®ñ ®å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dïng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s¸ch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vë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cho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buæi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häc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sau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0651" y="2640477"/>
            <a:ext cx="1467879" cy="1449651"/>
            <a:chOff x="7117328" y="1191058"/>
            <a:chExt cx="1582209" cy="158220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7117328" y="1191058"/>
              <a:ext cx="1582209" cy="1582209"/>
            </a:xfrm>
            <a:prstGeom prst="ellipse">
              <a:avLst/>
            </a:prstGeom>
            <a:blipFill rotWithShape="0">
              <a:blip r:embed="rId2"/>
              <a:srcRect/>
              <a:stretch>
                <a:fillRect l="-28000" r="-28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/>
            <p:cNvSpPr txBox="1"/>
            <p:nvPr/>
          </p:nvSpPr>
          <p:spPr>
            <a:xfrm>
              <a:off x="7349037" y="1422767"/>
              <a:ext cx="1118791" cy="11187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4450" tIns="44450" rIns="44450" bIns="44450" spcCol="1270" anchor="ctr"/>
            <a:lstStyle/>
            <a:p>
              <a:pPr algn="ctr" defTabSz="15556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5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847" y="917393"/>
            <a:ext cx="1467879" cy="1424879"/>
            <a:chOff x="2887265" y="808"/>
            <a:chExt cx="2353468" cy="23534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2887265" y="808"/>
              <a:ext cx="2353468" cy="2353468"/>
            </a:xfrm>
            <a:prstGeom prst="ellipse">
              <a:avLst/>
            </a:prstGeom>
            <a:blipFill rotWithShape="0">
              <a:blip r:embed="rId3"/>
              <a:srcRect/>
              <a:stretch>
                <a:fillRect l="-6000" r="-6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/>
            <p:cNvSpPr txBox="1"/>
            <p:nvPr/>
          </p:nvSpPr>
          <p:spPr>
            <a:xfrm>
              <a:off x="3231922" y="345465"/>
              <a:ext cx="1664154" cy="1664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7310" tIns="67310" rIns="67310" bIns="67310" spcCol="1270" anchor="ctr"/>
            <a:lstStyle/>
            <a:p>
              <a:pPr algn="ctr" defTabSz="235567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3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9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11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11" y="2910838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9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54" y="476477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7674" y="3621024"/>
            <a:ext cx="4128457" cy="1107988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dist" defTabSz="1219110"/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Hẹn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gặp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lại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Times New Roman" pitchFamily="18" charset="0"/>
              <a:ea typeface="方正粗圆_GBK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6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5" y="1224507"/>
            <a:ext cx="10914387" cy="531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9" y="751052"/>
            <a:ext cx="2427871" cy="7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5"/>
            <a:ext cx="448056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6"/>
            <a:ext cx="594360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23" y="687611"/>
            <a:ext cx="10058400" cy="4900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1" y="871732"/>
            <a:ext cx="1622108" cy="4734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58312" y="5419988"/>
            <a:ext cx="6934200" cy="9387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5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dỡ</a:t>
            </a:r>
            <a:r>
              <a:rPr lang="en-US" sz="5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5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5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95435" y="5411062"/>
            <a:ext cx="246888" cy="93358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54793" y="5421176"/>
            <a:ext cx="246888" cy="93358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8" y="4"/>
            <a:ext cx="3164857" cy="1648021"/>
          </a:xfrm>
          <a:prstGeom prst="rect">
            <a:avLst/>
          </a:prstGeom>
        </p:spPr>
      </p:pic>
      <p:sp>
        <p:nvSpPr>
          <p:cNvPr id="20" name="Google Shape;54;p13"/>
          <p:cNvSpPr txBox="1">
            <a:spLocks noGrp="1"/>
          </p:cNvSpPr>
          <p:nvPr>
            <p:ph idx="1"/>
          </p:nvPr>
        </p:nvSpPr>
        <p:spPr>
          <a:xfrm>
            <a:off x="2452384" y="1648021"/>
            <a:ext cx="7203347" cy="2376286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/>
          <a:p>
            <a:pPr marL="0" indent="0" algn="l">
              <a:buNone/>
            </a:pPr>
            <a:r>
              <a:rPr lang="en-GB" sz="7200" b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15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   ơ     </a:t>
            </a:r>
            <a:r>
              <a:rPr lang="en-US" sz="11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~</a:t>
            </a:r>
            <a:r>
              <a:rPr lang="en-GB" sz="115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22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sz="22200" b="1" dirty="0">
              <a:solidFill>
                <a:srgbClr val="FF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74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6" y="2324781"/>
            <a:ext cx="11361013" cy="2576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6" y="780098"/>
            <a:ext cx="1466175" cy="7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2677" y="133385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</a:rPr>
              <a:t>bờ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2677" y="3519183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</a:rPr>
              <a:t>cỡ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4625" y="3628239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</a:rPr>
              <a:t>dỡ</a:t>
            </a:r>
          </a:p>
        </p:txBody>
      </p:sp>
      <p:sp>
        <p:nvSpPr>
          <p:cNvPr id="8" name="Rectangle 7"/>
          <p:cNvSpPr/>
          <p:nvPr/>
        </p:nvSpPr>
        <p:spPr>
          <a:xfrm>
            <a:off x="8259859" y="3628239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</a:rPr>
              <a:t>đỡ</a:t>
            </a:r>
          </a:p>
        </p:txBody>
      </p:sp>
      <p:sp>
        <p:nvSpPr>
          <p:cNvPr id="9" name="Rectangle 8"/>
          <p:cNvSpPr/>
          <p:nvPr/>
        </p:nvSpPr>
        <p:spPr>
          <a:xfrm>
            <a:off x="4986754" y="134923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</a:rPr>
              <a:t>bở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59859" y="1370202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</a:rPr>
              <a:t>cờ</a:t>
            </a:r>
          </a:p>
        </p:txBody>
      </p:sp>
    </p:spTree>
    <p:extLst>
      <p:ext uri="{BB962C8B-B14F-4D97-AF65-F5344CB8AC3E}">
        <p14:creationId xmlns:p14="http://schemas.microsoft.com/office/powerpoint/2010/main" val="211433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73339" y="4890820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ea typeface="Arial-Rounded" panose="020B0500000000000000" pitchFamily="34" charset="0"/>
                <a:cs typeface="Arial-Rounded" panose="020B0500000000000000" pitchFamily="34" charset="0"/>
              </a:rPr>
              <a:t>bờ đê</a:t>
            </a:r>
            <a:r>
              <a:rPr lang="en-US" sz="5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1724" y="2090249"/>
            <a:ext cx="1368552" cy="27084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GB" sz="151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3339" y="4905292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5235" y="4890820"/>
            <a:ext cx="2203520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ea typeface="Arial-Rounded" panose="020B0500000000000000" pitchFamily="34" charset="0"/>
                <a:cs typeface="Arial-Rounded" panose="020B0500000000000000" pitchFamily="34" charset="0"/>
              </a:rPr>
              <a:t>cá cờ</a:t>
            </a:r>
            <a:r>
              <a:rPr lang="en-US" sz="5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94356" y="4977040"/>
            <a:ext cx="2332881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ea typeface="Arial-Rounded" panose="020B0500000000000000" pitchFamily="34" charset="0"/>
                <a:cs typeface="Arial-Rounded" panose="020B0500000000000000" pitchFamily="34" charset="0"/>
              </a:rPr>
              <a:t>đỡ bé</a:t>
            </a:r>
            <a:endParaRPr lang="en-US" sz="5400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00" y="1726297"/>
            <a:ext cx="3811040" cy="30723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9" y="1555445"/>
            <a:ext cx="4194183" cy="30723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47" y="1557069"/>
            <a:ext cx="3945516" cy="3070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102"/>
            <a:ext cx="1097280" cy="5713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18420" y="4896338"/>
            <a:ext cx="2203520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87366" y="4963257"/>
            <a:ext cx="2332881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endParaRPr lang="en-US" sz="5400" b="1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9" grpId="0"/>
      <p:bldP spid="12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81" y="780103"/>
            <a:ext cx="10058400" cy="4900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9"/>
            <a:ext cx="1106288" cy="576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7949" y="5101123"/>
            <a:ext cx="4166545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7200" b="1">
                <a:ea typeface="Arial-Rounded" panose="020B0500000000000000" pitchFamily="34" charset="0"/>
                <a:cs typeface="Arial-Rounded" panose="020B0500000000000000" pitchFamily="34" charset="0"/>
              </a:rPr>
              <a:t>Bố đỡ bé. </a:t>
            </a:r>
            <a:r>
              <a:rPr lang="en-US" sz="7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7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2470" y="5077270"/>
            <a:ext cx="4166545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7200" b="1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endParaRPr lang="en-US" sz="7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92677" y="672516"/>
            <a:ext cx="1899209" cy="7032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bờ</a:t>
            </a:r>
          </a:p>
        </p:txBody>
      </p:sp>
      <p:sp>
        <p:nvSpPr>
          <p:cNvPr id="8" name="Rectangle 7"/>
          <p:cNvSpPr/>
          <p:nvPr/>
        </p:nvSpPr>
        <p:spPr>
          <a:xfrm>
            <a:off x="1692677" y="2069282"/>
            <a:ext cx="1899209" cy="7032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cỡ</a:t>
            </a:r>
          </a:p>
        </p:txBody>
      </p:sp>
      <p:sp>
        <p:nvSpPr>
          <p:cNvPr id="9" name="Rectangle 8"/>
          <p:cNvSpPr/>
          <p:nvPr/>
        </p:nvSpPr>
        <p:spPr>
          <a:xfrm>
            <a:off x="5084625" y="2069281"/>
            <a:ext cx="1899209" cy="7032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dỡ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59859" y="2069282"/>
            <a:ext cx="1899209" cy="7032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đỡ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86754" y="687896"/>
            <a:ext cx="1899209" cy="7032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59859" y="708868"/>
            <a:ext cx="1899209" cy="7032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10" y="3344939"/>
            <a:ext cx="3782304" cy="132343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bờ đê</a:t>
            </a:r>
            <a:endParaRPr lang="en-US" sz="8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0747" y="3361755"/>
            <a:ext cx="3566239" cy="132343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 cờ</a:t>
            </a:r>
            <a:r>
              <a:rPr lang="en-US" sz="8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4039" y="3403700"/>
            <a:ext cx="3775600" cy="132343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đỡ bé</a:t>
            </a:r>
            <a:endParaRPr lang="en-US" sz="8000" b="1" dirty="0">
              <a:solidFill>
                <a:srgbClr val="0070C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0441" y="4874621"/>
            <a:ext cx="4166545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7200" b="1">
                <a:ea typeface="Arial-Rounded" panose="020B0500000000000000" pitchFamily="34" charset="0"/>
                <a:cs typeface="Arial-Rounded" panose="020B0500000000000000" pitchFamily="34" charset="0"/>
              </a:rPr>
              <a:t>Bố đỡ bé. </a:t>
            </a:r>
            <a:r>
              <a:rPr lang="en-US" sz="7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7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670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F2C5444-6725-4D56-AA60-834506E76B0C}"/>
</file>

<file path=customXml/itemProps2.xml><?xml version="1.0" encoding="utf-8"?>
<ds:datastoreItem xmlns:ds="http://schemas.openxmlformats.org/officeDocument/2006/customXml" ds:itemID="{A523618F-DC0E-4E02-83D1-9A1B548EBD5D}"/>
</file>

<file path=customXml/itemProps3.xml><?xml version="1.0" encoding="utf-8"?>
<ds:datastoreItem xmlns:ds="http://schemas.openxmlformats.org/officeDocument/2006/customXml" ds:itemID="{3575A28F-DC01-4E87-B390-08E951C0D134}"/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534</TotalTime>
  <Words>96</Words>
  <Application>Microsoft Office PowerPoint</Application>
  <PresentationFormat>Widescreen</PresentationFormat>
  <Paragraphs>36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Arial-Rounded</vt:lpstr>
      <vt:lpstr>Arvo</vt:lpstr>
      <vt:lpstr>Calibri Light</vt:lpstr>
      <vt:lpstr>Quicksand Medium</vt:lpstr>
      <vt:lpstr>Times New Roman</vt:lpstr>
      <vt:lpstr>r0c0i Linotte</vt:lpstr>
      <vt:lpstr>.VnAvant</vt:lpstr>
      <vt:lpstr>Calibri</vt:lpstr>
      <vt:lpstr>Arial</vt:lpstr>
      <vt:lpstr>Montserrat Medium</vt:lpstr>
      <vt:lpstr>Office Theme</vt:lpstr>
      <vt:lpstr>1_Office Theme</vt:lpstr>
      <vt:lpstr>Office 主题​​</vt:lpstr>
      <vt:lpstr>1_Office 主题​​</vt:lpstr>
      <vt:lpstr>2_Office Theme</vt:lpstr>
      <vt:lpstr>BÀI 9:  Ơ ơ  ~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Lê Kiều Nga</cp:lastModifiedBy>
  <cp:revision>60</cp:revision>
  <dcterms:created xsi:type="dcterms:W3CDTF">2020-05-19T07:29:54Z</dcterms:created>
  <dcterms:modified xsi:type="dcterms:W3CDTF">2023-02-11T02:11:48Z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