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3"/>
  </p:notesMasterIdLst>
  <p:sldIdLst>
    <p:sldId id="310" r:id="rId5"/>
    <p:sldId id="272" r:id="rId6"/>
    <p:sldId id="258" r:id="rId7"/>
    <p:sldId id="264" r:id="rId8"/>
    <p:sldId id="289" r:id="rId9"/>
    <p:sldId id="266" r:id="rId10"/>
    <p:sldId id="270" r:id="rId11"/>
    <p:sldId id="316" r:id="rId12"/>
    <p:sldId id="271" r:id="rId13"/>
    <p:sldId id="311" r:id="rId14"/>
    <p:sldId id="312" r:id="rId15"/>
    <p:sldId id="313" r:id="rId16"/>
    <p:sldId id="287" r:id="rId17"/>
    <p:sldId id="314" r:id="rId18"/>
    <p:sldId id="307" r:id="rId19"/>
    <p:sldId id="308" r:id="rId20"/>
    <p:sldId id="309" r:id="rId21"/>
    <p:sldId id="31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4A96E3-FC37-4EB9-C823-DE4FF4A2A40C}" v="3" dt="2024-03-01T02:58:34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81" d="100"/>
          <a:sy n="81" d="100"/>
        </p:scale>
        <p:origin x="138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Thu Hồng" userId="S::lthong@thtrungyen.edu.vn::ae74cfde-cc0f-494a-9b33-87e0b2e5a716" providerId="AD" clId="Web-{1C4A96E3-FC37-4EB9-C823-DE4FF4A2A40C}"/>
    <pc:docChg chg="modSld">
      <pc:chgData name="Lê Thu Hồng" userId="S::lthong@thtrungyen.edu.vn::ae74cfde-cc0f-494a-9b33-87e0b2e5a716" providerId="AD" clId="Web-{1C4A96E3-FC37-4EB9-C823-DE4FF4A2A40C}" dt="2024-03-01T02:58:34.684" v="1" actId="1076"/>
      <pc:docMkLst>
        <pc:docMk/>
      </pc:docMkLst>
      <pc:sldChg chg="addSp modSp">
        <pc:chgData name="Lê Thu Hồng" userId="S::lthong@thtrungyen.edu.vn::ae74cfde-cc0f-494a-9b33-87e0b2e5a716" providerId="AD" clId="Web-{1C4A96E3-FC37-4EB9-C823-DE4FF4A2A40C}" dt="2024-03-01T02:58:34.684" v="1" actId="1076"/>
        <pc:sldMkLst>
          <pc:docMk/>
          <pc:sldMk cId="158651023" sldId="314"/>
        </pc:sldMkLst>
        <pc:picChg chg="add mod">
          <ac:chgData name="Lê Thu Hồng" userId="S::lthong@thtrungyen.edu.vn::ae74cfde-cc0f-494a-9b33-87e0b2e5a716" providerId="AD" clId="Web-{1C4A96E3-FC37-4EB9-C823-DE4FF4A2A40C}" dt="2024-03-01T02:58:34.684" v="1" actId="1076"/>
          <ac:picMkLst>
            <pc:docMk/>
            <pc:sldMk cId="158651023" sldId="314"/>
            <ac:picMk id="2" creationId="{C6B6A4F0-8A65-78E9-A413-5DD0E9401C1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6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5782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2149643"/>
            <a:ext cx="9144000" cy="47083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247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8" y="-32952"/>
            <a:ext cx="2545493" cy="328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5570767"/>
            <a:ext cx="9613558" cy="114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6" y="5316711"/>
            <a:ext cx="9130145" cy="148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6189784"/>
            <a:ext cx="9155017" cy="668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85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4978995" y="2710458"/>
            <a:ext cx="6892926" cy="1437084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311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8548687" y="6218239"/>
            <a:ext cx="548879" cy="523875"/>
          </a:xfrm>
        </p:spPr>
        <p:txBody>
          <a:bodyPr lIns="91425" tIns="91425" rIns="91425" bIns="91425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anose="020B0604020202020204" pitchFamily="34" charset="0"/>
              <a:buNone/>
              <a:defRPr sz="1200" smtClean="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>
              <a:defRPr/>
            </a:pPr>
            <a:fld id="{760C2A80-4157-433D-A62B-07BD83E78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8299848" y="6122989"/>
            <a:ext cx="548878" cy="523875"/>
          </a:xfrm>
        </p:spPr>
        <p:txBody>
          <a:bodyPr lIns="91425" tIns="91425" rIns="91425" bIns="91425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anose="020B0604020202020204" pitchFamily="34" charset="0"/>
              <a:buNone/>
              <a:defRPr sz="1275" smtClean="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>
              <a:defRPr/>
            </a:pPr>
            <a:fld id="{FCFEEC53-86C7-4E11-BD7C-7A9D114FB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90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9" descr="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123" y="-253497"/>
            <a:ext cx="9795850" cy="737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34352" y="1784007"/>
            <a:ext cx="5820032" cy="3376143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1867452" y="2383682"/>
            <a:ext cx="5366268" cy="1971518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br>
              <a:rPr lang="en-US" alt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en-US" b="1" dirty="0" err="1">
                <a:latin typeface="HP001 4 hàng" panose="020B0603050302020204" pitchFamily="34" charset="0"/>
                <a:cs typeface="Times New Roman" pitchFamily="18" charset="0"/>
              </a:rPr>
              <a:t>Môn</a:t>
            </a:r>
            <a:r>
              <a:rPr lang="en-US" altLang="en-US" b="1" dirty="0">
                <a:latin typeface="HP001 4 hàng" panose="020B0603050302020204" pitchFamily="34" charset="0"/>
                <a:cs typeface="Times New Roman" pitchFamily="18" charset="0"/>
              </a:rPr>
              <a:t>: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0"/>
                <a:cs typeface="Times New Roman" pitchFamily="18" charset="0"/>
              </a:rPr>
              <a:t>Tiếng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0"/>
                <a:cs typeface="Times New Roman" pitchFamily="18" charset="0"/>
              </a:rPr>
              <a:t>Việt</a:t>
            </a:r>
            <a:b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0"/>
                <a:cs typeface="Times New Roman" pitchFamily="18" charset="0"/>
              </a:rPr>
            </a:b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</a:p>
        </p:txBody>
      </p:sp>
      <p:pic>
        <p:nvPicPr>
          <p:cNvPr id="2053" name="Picture 3" descr="mattro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5628">
            <a:off x="746290" y="1176629"/>
            <a:ext cx="1485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0" descr="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5133">
            <a:off x="6865144" y="1735931"/>
            <a:ext cx="971550" cy="62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j028367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18" y="4559484"/>
            <a:ext cx="1943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5262" y="3302230"/>
            <a:ext cx="220027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25430"/>
      </p:ext>
    </p:extLst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69944" y="61353"/>
            <a:ext cx="4564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Chµ</a:t>
            </a:r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h</a:t>
            </a:r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á</a:t>
            </a:r>
            <a:r>
              <a:rPr lang="en-US" sz="6600" b="1" dirty="0" err="1">
                <a:latin typeface=".VnAvant" panose="020B7200000000000000" pitchFamily="34" charset="0"/>
              </a:rPr>
              <a:t>i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529" y="1357549"/>
            <a:ext cx="45815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6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8586" y="153340"/>
            <a:ext cx="4564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Chµ</a:t>
            </a:r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h</a:t>
            </a:r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á</a:t>
            </a:r>
            <a:r>
              <a:rPr lang="en-US" sz="6600" b="1" dirty="0" err="1">
                <a:latin typeface=".VnAvant" panose="020B7200000000000000" pitchFamily="34" charset="0"/>
              </a:rPr>
              <a:t>i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318" y="1261336"/>
            <a:ext cx="4864256" cy="543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76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60" y="1764110"/>
            <a:ext cx="8617054" cy="47413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6570" y="443620"/>
            <a:ext cx="4564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Chµo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hái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6570" y="443620"/>
            <a:ext cx="4564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Chµ</a:t>
            </a:r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h</a:t>
            </a:r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á</a:t>
            </a:r>
            <a:r>
              <a:rPr lang="en-US" sz="6600" b="1" dirty="0" err="1">
                <a:latin typeface=".VnAvant" panose="020B7200000000000000" pitchFamily="34" charset="0"/>
              </a:rPr>
              <a:t>i</a:t>
            </a:r>
            <a:endParaRPr lang="en-US" sz="66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10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69" y="2158100"/>
            <a:ext cx="7891061" cy="2048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4E634-7D4E-4956-9B3C-CBCC34806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682" y="644746"/>
            <a:ext cx="4477375" cy="4477375"/>
          </a:xfrm>
          <a:prstGeom prst="rect">
            <a:avLst/>
          </a:prstGeom>
        </p:spPr>
      </p:pic>
      <p:pic>
        <p:nvPicPr>
          <p:cNvPr id="2" name="Picture 1" descr="A number on a white circle&#10;&#10;Description automatically generated">
            <a:extLst>
              <a:ext uri="{FF2B5EF4-FFF2-40B4-BE49-F238E27FC236}">
                <a16:creationId xmlns:a16="http://schemas.microsoft.com/office/drawing/2014/main" id="{C6B6A4F0-8A65-78E9-A413-5DD0E9401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970" y="-71887"/>
            <a:ext cx="927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1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2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64414268715215658">
            <a:hlinkClick r:id="" action="ppaction://media"/>
            <a:extLst>
              <a:ext uri="{FF2B5EF4-FFF2-40B4-BE49-F238E27FC236}">
                <a16:creationId xmlns:a16="http://schemas.microsoft.com/office/drawing/2014/main" id="{8A2555CA-7D97-4D82-8041-DAAFCD15F1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7440" y="-66040"/>
            <a:ext cx="6898640" cy="689864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7760" y="369611"/>
            <a:ext cx="2942734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4950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Dặn</a:t>
            </a:r>
            <a:r>
              <a:rPr lang="en-US" sz="4950" b="1" kern="0" dirty="0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 </a:t>
            </a:r>
            <a:r>
              <a:rPr lang="en-US" sz="4950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dò</a:t>
            </a:r>
            <a:endParaRPr lang="en-US" sz="4950" b="1" kern="0" dirty="0">
              <a:solidFill>
                <a:srgbClr val="000000"/>
              </a:solidFill>
              <a:latin typeface="r0c0i Linotte" pitchFamily="2" charset="0"/>
              <a:cs typeface="Arial"/>
              <a:sym typeface="Arial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063228" y="1756172"/>
            <a:ext cx="7156847" cy="7512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Hoµn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thµnh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phÇn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bµi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tËp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«n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luyÖn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1063229" y="3019425"/>
            <a:ext cx="7228284" cy="7524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lnSpc>
                <a:spcPct val="150000"/>
              </a:lnSpc>
              <a:defRPr/>
            </a:pP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ChuÈn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bÞ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Çy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®ñ ®å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dïng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vµ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s¸ch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vë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cho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buæi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häc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sau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0484" y="2837605"/>
            <a:ext cx="1100909" cy="1087238"/>
            <a:chOff x="7117328" y="1191058"/>
            <a:chExt cx="1582209" cy="158220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Oval 15"/>
            <p:cNvSpPr/>
            <p:nvPr/>
          </p:nvSpPr>
          <p:spPr>
            <a:xfrm>
              <a:off x="7117328" y="1191058"/>
              <a:ext cx="1582209" cy="1582209"/>
            </a:xfrm>
            <a:prstGeom prst="ellipse">
              <a:avLst/>
            </a:prstGeom>
            <a:blipFill rotWithShape="0">
              <a:blip r:embed="rId2"/>
              <a:srcRect/>
              <a:stretch>
                <a:fillRect l="-28000" r="-28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4"/>
            <p:cNvSpPr txBox="1"/>
            <p:nvPr/>
          </p:nvSpPr>
          <p:spPr>
            <a:xfrm>
              <a:off x="7349037" y="1422767"/>
              <a:ext cx="1118791" cy="11187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3338" tIns="33338" rIns="33338" bIns="33338" spcCol="1270" anchor="ctr"/>
            <a:lstStyle/>
            <a:p>
              <a:pPr algn="ctr" defTabSz="1166813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26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381" y="1545289"/>
            <a:ext cx="1100909" cy="1068659"/>
            <a:chOff x="2887265" y="808"/>
            <a:chExt cx="2353468" cy="235346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Oval 18"/>
            <p:cNvSpPr/>
            <p:nvPr/>
          </p:nvSpPr>
          <p:spPr>
            <a:xfrm>
              <a:off x="2887265" y="808"/>
              <a:ext cx="2353468" cy="2353468"/>
            </a:xfrm>
            <a:prstGeom prst="ellipse">
              <a:avLst/>
            </a:prstGeom>
            <a:blipFill rotWithShape="0">
              <a:blip r:embed="rId3"/>
              <a:srcRect/>
              <a:stretch>
                <a:fillRect l="-6000" r="-6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4"/>
            <p:cNvSpPr txBox="1"/>
            <p:nvPr/>
          </p:nvSpPr>
          <p:spPr>
            <a:xfrm>
              <a:off x="3231922" y="345465"/>
              <a:ext cx="1664154" cy="16641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0483" tIns="50483" rIns="50483" bIns="50483" spcCol="1270" anchor="ctr"/>
            <a:lstStyle/>
            <a:p>
              <a:pPr algn="ctr" defTabSz="1766888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397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41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4" y="0"/>
            <a:ext cx="3995244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65" y="1322364"/>
            <a:ext cx="8460669" cy="426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735" y="5696372"/>
            <a:ext cx="6312528" cy="104052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3864" y="1955549"/>
            <a:ext cx="512351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.VnAvant" panose="020B7200000000000000" pitchFamily="34" charset="0"/>
              </a:rPr>
              <a:t>O   </a:t>
            </a:r>
            <a:r>
              <a:rPr lang="en-US" sz="1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838" y="3110749"/>
            <a:ext cx="747019" cy="694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3150953" y="90178"/>
            <a:ext cx="2764374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10" y="2576560"/>
            <a:ext cx="4067175" cy="3714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485" y="2519410"/>
            <a:ext cx="4076700" cy="382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1" y="1821863"/>
            <a:ext cx="7835877" cy="1890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11" y="4100925"/>
            <a:ext cx="7871377" cy="169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1026" name="Picture 2" descr="Top 10 Bài văn phân tích bài thơ &amp;quot;Con cò&amp;quot; của Chế Lan Viên hay nhất -  Toplist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333" y="2218582"/>
            <a:ext cx="2941394" cy="221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727" y="1742932"/>
            <a:ext cx="2371725" cy="2828925"/>
          </a:xfrm>
          <a:prstGeom prst="rect">
            <a:avLst/>
          </a:prstGeom>
        </p:spPr>
      </p:pic>
      <p:pic>
        <p:nvPicPr>
          <p:cNvPr id="1028" name="Picture 4" descr="Kỳ án&amp;quot; giám định ADN cho bò, hàng xóm đưa nhau ra tòa phân định chủ sở hữ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8582"/>
            <a:ext cx="3627708" cy="220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59662" y="4686514"/>
            <a:ext cx="1385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anose="020B7200000000000000" pitchFamily="34" charset="0"/>
              </a:rPr>
              <a:t>bß</a:t>
            </a:r>
            <a:endParaRPr lang="en-US" sz="7200" b="1" dirty="0"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7523" y="4686514"/>
            <a:ext cx="1385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anose="020B7200000000000000" pitchFamily="34" charset="0"/>
              </a:rPr>
              <a:t>cß</a:t>
            </a:r>
            <a:endParaRPr lang="en-US" sz="7200" b="1" dirty="0"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2791" y="4626175"/>
            <a:ext cx="1385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anose="020B7200000000000000" pitchFamily="34" charset="0"/>
              </a:rPr>
              <a:t>cá</a:t>
            </a:r>
            <a:endParaRPr lang="en-US" sz="7200" b="1" dirty="0"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5685" y="4681929"/>
            <a:ext cx="1385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2395" y="4681930"/>
            <a:ext cx="1385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58814" y="4626175"/>
            <a:ext cx="1385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9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4" y="78512"/>
            <a:ext cx="2616784" cy="93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21" y="1246036"/>
            <a:ext cx="8280758" cy="418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507804" y="5664288"/>
            <a:ext cx="4564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Bª </a:t>
            </a:r>
            <a:r>
              <a:rPr lang="en-US" sz="6600" b="1" dirty="0" err="1">
                <a:latin typeface=".VnAvant" panose="020B7200000000000000" pitchFamily="34" charset="0"/>
              </a:rPr>
              <a:t>cã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cá</a:t>
            </a:r>
            <a:r>
              <a:rPr lang="en-US" sz="66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7804" y="5664288"/>
            <a:ext cx="4564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Bª </a:t>
            </a:r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cã</a:t>
            </a:r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cá</a:t>
            </a:r>
            <a:r>
              <a:rPr lang="en-US" sz="6600" b="1" dirty="0">
                <a:latin typeface=".VnAvant" panose="020B72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319" y="146972"/>
            <a:ext cx="5394548" cy="13012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319" y="1533311"/>
            <a:ext cx="5394548" cy="11616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8554" y="3192692"/>
            <a:ext cx="6446067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bß</a:t>
            </a:r>
            <a:r>
              <a:rPr lang="en-US" sz="7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    </a:t>
            </a:r>
            <a:r>
              <a:rPr lang="en-US" sz="7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cß</a:t>
            </a:r>
            <a:r>
              <a:rPr lang="en-US" sz="7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   </a:t>
            </a:r>
            <a:r>
              <a:rPr lang="en-US" sz="7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cá</a:t>
            </a:r>
            <a:r>
              <a:rPr lang="en-US" sz="7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5376" y="4967996"/>
            <a:ext cx="456412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Bª </a:t>
            </a:r>
            <a:r>
              <a:rPr lang="en-US" sz="7200" b="1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cá</a:t>
            </a: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763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60" y="1764110"/>
            <a:ext cx="8617054" cy="47413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6570" y="443620"/>
            <a:ext cx="4564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Chµo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hái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6570" y="443620"/>
            <a:ext cx="4564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Chµ</a:t>
            </a:r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h</a:t>
            </a:r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á</a:t>
            </a:r>
            <a:r>
              <a:rPr lang="en-US" sz="6600" b="1" dirty="0" err="1">
                <a:latin typeface=".VnAvant" panose="020B7200000000000000" pitchFamily="34" charset="0"/>
              </a:rPr>
              <a:t>i</a:t>
            </a:r>
            <a:endParaRPr lang="en-US" sz="66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EA68F8-A925-4A58-87D6-1E5922A05199}"/>
</file>

<file path=customXml/itemProps2.xml><?xml version="1.0" encoding="utf-8"?>
<ds:datastoreItem xmlns:ds="http://schemas.openxmlformats.org/officeDocument/2006/customXml" ds:itemID="{46A46E61-2E95-42DB-9BA6-C534C05A4694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3.xml><?xml version="1.0" encoding="utf-8"?>
<ds:datastoreItem xmlns:ds="http://schemas.openxmlformats.org/officeDocument/2006/customXml" ds:itemID="{3895C7A2-A880-414F-8061-BA6B5083D7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</TotalTime>
  <Words>77</Words>
  <Application>Microsoft Office PowerPoint</Application>
  <PresentationFormat>On-screen Show (4:3)</PresentationFormat>
  <Paragraphs>22</Paragraphs>
  <Slides>18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 Môn: Tiếng Việt  Bài 6: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Lê Kiều Nga</cp:lastModifiedBy>
  <cp:revision>86</cp:revision>
  <dcterms:created xsi:type="dcterms:W3CDTF">2020-08-07T01:41:00Z</dcterms:created>
  <dcterms:modified xsi:type="dcterms:W3CDTF">2024-03-01T02:58:36Z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1033-11.2.0.10265</vt:lpwstr>
  </property>
  <property fmtid="{D5CDD505-2E9C-101B-9397-08002B2CF9AE}" pid="3" name="ICV">
    <vt:lpwstr>74568ADA55A147D59FF1A026BDD3F6C0</vt:lpwstr>
  </property>
  <property fmtid="{D5CDD505-2E9C-101B-9397-08002B2CF9AE}" pid="4" name="ContentTypeId">
    <vt:lpwstr>0x010100D136222746B9DD4E9009FC74C2167E69</vt:lpwstr>
  </property>
  <property fmtid="{D5CDD505-2E9C-101B-9397-08002B2CF9AE}" pid="5" name="MediaServiceImageTags">
    <vt:lpwstr/>
  </property>
</Properties>
</file>