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86" r:id="rId3"/>
    <p:sldId id="277" r:id="rId4"/>
    <p:sldId id="279" r:id="rId5"/>
    <p:sldId id="280" r:id="rId6"/>
    <p:sldId id="281" r:id="rId7"/>
    <p:sldId id="282" r:id="rId8"/>
    <p:sldId id="283" r:id="rId9"/>
    <p:sldId id="263" r:id="rId10"/>
    <p:sldId id="268" r:id="rId11"/>
    <p:sldId id="270" r:id="rId12"/>
    <p:sldId id="272" r:id="rId13"/>
    <p:sldId id="271" r:id="rId14"/>
    <p:sldId id="273" r:id="rId15"/>
    <p:sldId id="274" r:id="rId16"/>
    <p:sldId id="285" r:id="rId17"/>
  </p:sldIdLst>
  <p:sldSz cx="12192000" cy="6858000"/>
  <p:notesSz cx="6858000" cy="9144000"/>
  <p:embeddedFontLst>
    <p:embeddedFont>
      <p:font typeface="iCiel Cadena" panose="02000503000000020004" charset="0"/>
      <p:bold r:id="rId18"/>
    </p:embeddedFont>
    <p:embeddedFont>
      <p:font typeface="微软雅黑" panose="020B0503020204020204" pitchFamily="34" charset="-122"/>
      <p:regular r:id="rId19"/>
      <p:bold r:id="rId20"/>
    </p:embeddedFont>
    <p:embeddedFont>
      <p:font typeface="#9Slide02 Tieu de dai" panose="020B0604020202020204" charset="0"/>
      <p:bold r:id="rId21"/>
    </p:embeddedFont>
    <p:embeddedFont>
      <p:font typeface="#9Slide02 Noi dung dai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56" d="100"/>
          <a:sy n="56" d="100"/>
        </p:scale>
        <p:origin x="711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8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4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27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31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33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8" r:id="rId6"/>
    <p:sldLayoutId id="2147483660" r:id="rId7"/>
    <p:sldLayoutId id="2147483661" r:id="rId8"/>
    <p:sldLayoutId id="2147483662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1.emf"/><Relationship Id="rId10" Type="http://schemas.openxmlformats.org/officeDocument/2006/relationships/image" Target="../media/image27.png"/><Relationship Id="rId4" Type="http://schemas.openxmlformats.org/officeDocument/2006/relationships/video" Target="../media/media4.mp4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microsoft.com/office/2007/relationships/media" Target="../media/media5.mp4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video" Target="../media/media6.mp4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video" Target="../media/media6.mp4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1.emf"/><Relationship Id="rId10" Type="http://schemas.openxmlformats.org/officeDocument/2006/relationships/image" Target="../media/image27.png"/><Relationship Id="rId4" Type="http://schemas.openxmlformats.org/officeDocument/2006/relationships/video" Target="../media/media4.mp4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81650" y="1933058"/>
              <a:ext cx="2882438" cy="7050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48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50" name="WordArt 5"/>
          <p:cNvSpPr>
            <a:spLocks noChangeArrowheads="1" noChangeShapeType="1" noTextEdit="1"/>
          </p:cNvSpPr>
          <p:nvPr/>
        </p:nvSpPr>
        <p:spPr bwMode="auto">
          <a:xfrm>
            <a:off x="2254250" y="3457575"/>
            <a:ext cx="7762875" cy="1109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Chuyện ở lớp</a:t>
            </a:r>
            <a:endParaRPr lang="en-US" sz="2800" b="1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762332" y="2133600"/>
            <a:ext cx="8643392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5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 mic tự do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làm việc riêng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 camera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4203886" y="815975"/>
            <a:ext cx="6527428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online các con nên làm gì?</a:t>
            </a:r>
            <a:endParaRPr lang="en-US" sz="360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219002" y="815554"/>
            <a:ext cx="849719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vi-VN" sz="5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giờ học con nên làm gì?</a:t>
            </a:r>
            <a:endParaRPr lang="en-US" sz="54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trung, lắng nghe cô giáo giảng bài.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nghịch đồ chơi. 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Trêu các bạn xung quanh mình.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620395" y="815554"/>
            <a:ext cx="769441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48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</a:t>
            </a:r>
            <a:r>
              <a:rPr lang="vi-VN" sz="48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làm gì trong giờ chơi?</a:t>
            </a:r>
            <a:endParaRPr lang="en-US" sz="48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hòa đồng, không phân biệt.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những trò chơi an toàn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2 đáp án trên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312617" y="815554"/>
            <a:ext cx="830996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vi-VN" sz="5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phát biểu con cần làm gì?</a:t>
            </a:r>
            <a:endParaRPr lang="en-US" sz="54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 biểu tự do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 không có chủ ngữ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 tay phát biểu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283763" y="815554"/>
            <a:ext cx="836767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vi-VN" sz="5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nào sau đây đúng?</a:t>
            </a:r>
            <a:endParaRPr lang="en-US" sz="54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 bạn khi bạn đang chơi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ở những khu vực an toàn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 tục chơi khi đã trống vào lớp</a:t>
              </a:r>
              <a:endParaRPr lang="en-US" sz="3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7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ọc lớp 1 - chuyện ở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430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228725" y="1158875"/>
            <a:ext cx="10142538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/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VIỆC NÊN LÀM TRONG</a:t>
            </a:r>
          </a:p>
          <a:p>
            <a:pPr algn="ctr"/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HỌC, GIỜ CHƠI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89275" y="2754313"/>
            <a:ext cx="7924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vi-VN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</a:t>
            </a:r>
            <a:endParaRPr lang="en-US" alt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12330113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882650"/>
            <a:ext cx="35861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592513"/>
            <a:ext cx="33258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entagon 4"/>
          <p:cNvSpPr/>
          <p:nvPr/>
        </p:nvSpPr>
        <p:spPr>
          <a:xfrm>
            <a:off x="1073150" y="954088"/>
            <a:ext cx="2228850" cy="229711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NÊN LÀM GIỜ HỌC</a:t>
            </a:r>
          </a:p>
        </p:txBody>
      </p:sp>
      <p:sp>
        <p:nvSpPr>
          <p:cNvPr id="6" name="Pentagon 5"/>
          <p:cNvSpPr/>
          <p:nvPr/>
        </p:nvSpPr>
        <p:spPr>
          <a:xfrm>
            <a:off x="1084263" y="3906838"/>
            <a:ext cx="2187575" cy="2298700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NÊN LÀM GIỜ CH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1127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811213"/>
            <a:ext cx="33274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52838"/>
            <a:ext cx="33940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8669338" y="5651500"/>
            <a:ext cx="554037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454525" y="5651500"/>
            <a:ext cx="554038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8486775" y="2946400"/>
            <a:ext cx="554038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700588" y="2987675"/>
            <a:ext cx="554037" cy="469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269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1"/>
          <p:cNvGrpSpPr/>
          <p:nvPr/>
        </p:nvGrpSpPr>
        <p:grpSpPr>
          <a:xfrm>
            <a:off x="0" y="75706"/>
            <a:ext cx="4328988" cy="2806836"/>
            <a:chOff x="28069" y="1525287"/>
            <a:chExt cx="4328988" cy="2806836"/>
          </a:xfrm>
        </p:grpSpPr>
        <p:pic>
          <p:nvPicPr>
            <p:cNvPr id="11" name="Picture 2" descr="F:\1-原创素材\1_mm1102\PPT\PPT_014\materaials\pageimg_g1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9" y="1525287"/>
              <a:ext cx="4328988" cy="2806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257317" y="2383029"/>
              <a:ext cx="17596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5050"/>
                  </a:solidFill>
                  <a:latin typeface="华康海报体W12(P)" pitchFamily="82" charset="-122"/>
                  <a:ea typeface="华康海报体W12(P)" pitchFamily="82" charset="-122"/>
                </a:rPr>
                <a:t>KẾT LUẬN</a:t>
              </a:r>
              <a:endParaRPr lang="en-US" altLang="zh-CN" sz="3600" b="1" dirty="0">
                <a:solidFill>
                  <a:srgbClr val="FF5050"/>
                </a:solidFill>
                <a:latin typeface="华康海报体W12(P)" pitchFamily="82" charset="-122"/>
                <a:ea typeface="华康海报体W12(P)" pitchFamily="82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52290" y="2705844"/>
            <a:ext cx="7370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học, cần tập trung nghe giảng, tích cực, lắng nghe bạn phát biểu ý kiến.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7361" y="4469527"/>
            <a:ext cx="6135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chơi, nên cùng bạn vui chơi</a:t>
            </a:r>
          </a:p>
          <a:p>
            <a:r>
              <a:rPr lang="en-US" sz="36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toàn, hiệu quả.</a:t>
            </a:r>
          </a:p>
        </p:txBody>
      </p:sp>
      <p:pic>
        <p:nvPicPr>
          <p:cNvPr id="16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11" y="2863020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1-原创素材\1_mm1102\PPT\PPT_014\materaials\flower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4" y="464908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770188" y="3073400"/>
            <a:ext cx="792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vi-VN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</a:t>
            </a:r>
            <a:endParaRPr lang="en-US" alt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81FCB11-1BC7-4C23-8D2A-0A8B3A0594C8}"/>
</file>

<file path=customXml/itemProps2.xml><?xml version="1.0" encoding="utf-8"?>
<ds:datastoreItem xmlns:ds="http://schemas.openxmlformats.org/officeDocument/2006/customXml" ds:itemID="{D83D161F-EB58-4FD8-8245-74FD70845B2D}"/>
</file>

<file path=customXml/itemProps3.xml><?xml version="1.0" encoding="utf-8"?>
<ds:datastoreItem xmlns:ds="http://schemas.openxmlformats.org/officeDocument/2006/customXml" ds:itemID="{CF8AF5F8-909B-4B3A-910A-5BD72F45A386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185</TotalTime>
  <Words>276</Words>
  <Application>Microsoft Office PowerPoint</Application>
  <PresentationFormat>Widescreen</PresentationFormat>
  <Paragraphs>52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华康海报体W12(P)</vt:lpstr>
      <vt:lpstr>iCiel Cadena</vt:lpstr>
      <vt:lpstr>Times New Roman</vt:lpstr>
      <vt:lpstr>Arial</vt:lpstr>
      <vt:lpstr>微软雅黑</vt:lpstr>
      <vt:lpstr>#9Slide02 Tieu de dai</vt:lpstr>
      <vt:lpstr>方正卡通简体</vt:lpstr>
      <vt:lpstr>#9Slide02 Noi dung dai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cp:keywords/>
  <dc:description>Bap Tro Giang</dc:description>
  <cp:lastModifiedBy>Dell</cp:lastModifiedBy>
  <cp:revision>17</cp:revision>
  <dcterms:created xsi:type="dcterms:W3CDTF">2021-09-14T09:51:34Z</dcterms:created>
  <dcterms:modified xsi:type="dcterms:W3CDTF">2022-09-11T10:34:56Z</dcterms:modified>
  <cp:category>Bap Tro Giang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