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08" r:id="rId3"/>
    <p:sldId id="320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1" r:id="rId12"/>
    <p:sldId id="332" r:id="rId13"/>
    <p:sldId id="336" r:id="rId14"/>
    <p:sldId id="339" r:id="rId15"/>
    <p:sldId id="319" r:id="rId16"/>
    <p:sldId id="338" r:id="rId17"/>
    <p:sldId id="318" r:id="rId18"/>
    <p:sldId id="322" r:id="rId19"/>
    <p:sldId id="340" r:id="rId20"/>
  </p:sldIdLst>
  <p:sldSz cx="9147175" cy="5145088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Lato Heavy" panose="020B0604020202020204" charset="0"/>
      <p:bold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8599A8"/>
    <a:srgbClr val="40505E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91" y="33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45060" y="857134"/>
            <a:ext cx="490221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800" b="1" dirty="0" err="1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2800" b="1" dirty="0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12: </a:t>
            </a:r>
            <a:r>
              <a:rPr lang="en-GB" sz="2800" b="1" dirty="0" err="1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2800" b="1" dirty="0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2800" b="1" dirty="0" err="1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trừ</a:t>
            </a:r>
            <a:r>
              <a:rPr lang="en-GB" sz="2800" b="1" dirty="0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2800" b="1" dirty="0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2800" b="1" dirty="0" smtClean="0">
                <a:solidFill>
                  <a:srgbClr val="C0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  <a:endParaRPr lang="en-GB" sz="2800" b="1" dirty="0">
              <a:solidFill>
                <a:srgbClr val="C00000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19123" y="2148866"/>
            <a:ext cx="4514748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3200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2: </a:t>
            </a:r>
            <a:r>
              <a:rPr lang="en-GB" sz="3200" dirty="0" err="1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200" dirty="0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endParaRPr lang="en-GB" sz="3200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38"/>
            <a:ext cx="4670676" cy="4670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" y="1467717"/>
            <a:ext cx="286804" cy="286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" y="1240812"/>
            <a:ext cx="286804" cy="286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5" y="1553336"/>
            <a:ext cx="286804" cy="286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93" y="639203"/>
            <a:ext cx="286804" cy="286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1342022"/>
            <a:ext cx="286804" cy="286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2" y="1865960"/>
            <a:ext cx="286804" cy="286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23" y="2199331"/>
            <a:ext cx="286804" cy="286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8" y="1965624"/>
            <a:ext cx="286804" cy="286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9" y="2329140"/>
            <a:ext cx="286804" cy="286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4734504"/>
            <a:ext cx="286804" cy="2868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2148">
            <a:off x="3236066" y="3805825"/>
            <a:ext cx="286804" cy="286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9" y="4783207"/>
            <a:ext cx="286804" cy="286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344">
            <a:off x="352868" y="2126340"/>
            <a:ext cx="286804" cy="286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76" y="2269742"/>
            <a:ext cx="3384079" cy="33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036E-6 3.55137E-6 L 0.00277 0.49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5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68E-6 -3.29836E-6 L 0.00087 0.52669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3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035E-6 4.2456E-6 L -0.00191 0.18698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1896" y="72363"/>
            <a:ext cx="2401123" cy="4861450"/>
          </a:xfrm>
          <a:prstGeom prst="roundRect">
            <a:avLst/>
          </a:prstGeom>
          <a:solidFill>
            <a:srgbClr val="E1EFFF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8963" y="0"/>
            <a:ext cx="1841958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8 – 1 = 7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8 – 2 = 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8 – 3 = 5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8 – 4 =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8 – 5 =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8 – 6 =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8 – 7 = 1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8963" y="0"/>
            <a:ext cx="1841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1 = 7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2 = 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3 = 5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4 =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5 =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6 =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7 = 1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12675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85318" y="0"/>
            <a:ext cx="2401123" cy="4861450"/>
          </a:xfrm>
          <a:prstGeom prst="roundRect">
            <a:avLst/>
          </a:prstGeom>
          <a:solidFill>
            <a:srgbClr val="E1EFFF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6335" y="72363"/>
            <a:ext cx="1841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1 = 7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2 = 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3 = 5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4 =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5 =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6 =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7 = 1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6335" y="72363"/>
            <a:ext cx="1841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1</a:t>
            </a:r>
            <a:r>
              <a:rPr lang="en-US" sz="2800" b="1" dirty="0" smtClean="0"/>
              <a:t> = 7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2</a:t>
            </a:r>
            <a:r>
              <a:rPr lang="en-US" sz="2800" b="1" dirty="0" smtClean="0"/>
              <a:t> = 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3</a:t>
            </a:r>
            <a:r>
              <a:rPr lang="en-US" sz="2800" b="1" dirty="0" smtClean="0"/>
              <a:t> = 5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4</a:t>
            </a:r>
            <a:r>
              <a:rPr lang="en-US" sz="2800" b="1" dirty="0" smtClean="0"/>
              <a:t> =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5</a:t>
            </a:r>
            <a:r>
              <a:rPr lang="en-US" sz="2800" b="1" dirty="0" smtClean="0"/>
              <a:t> =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6</a:t>
            </a:r>
            <a:r>
              <a:rPr lang="en-US" sz="2800" b="1" dirty="0" smtClean="0"/>
              <a:t> =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7</a:t>
            </a:r>
            <a:r>
              <a:rPr lang="en-US" sz="2800" b="1" dirty="0" smtClean="0"/>
              <a:t> = 1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58840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0837" y="72363"/>
            <a:ext cx="2401123" cy="4861450"/>
          </a:xfrm>
          <a:prstGeom prst="roundRect">
            <a:avLst/>
          </a:prstGeom>
          <a:solidFill>
            <a:srgbClr val="E1EFFF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6335" y="72363"/>
            <a:ext cx="1841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1</a:t>
            </a:r>
            <a:r>
              <a:rPr lang="en-US" sz="2800" b="1" dirty="0" smtClean="0"/>
              <a:t> = 7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2</a:t>
            </a:r>
            <a:r>
              <a:rPr lang="en-US" sz="2800" b="1" dirty="0" smtClean="0"/>
              <a:t> = 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3</a:t>
            </a:r>
            <a:r>
              <a:rPr lang="en-US" sz="2800" b="1" dirty="0" smtClean="0"/>
              <a:t> = 5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4</a:t>
            </a:r>
            <a:r>
              <a:rPr lang="en-US" sz="2800" b="1" dirty="0" smtClean="0"/>
              <a:t> =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5</a:t>
            </a:r>
            <a:r>
              <a:rPr lang="en-US" sz="2800" b="1" dirty="0" smtClean="0"/>
              <a:t> =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6</a:t>
            </a:r>
            <a:r>
              <a:rPr lang="en-US" sz="2800" b="1" dirty="0" smtClean="0"/>
              <a:t> =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7</a:t>
            </a:r>
            <a:r>
              <a:rPr lang="en-US" sz="2800" b="1" dirty="0" smtClean="0"/>
              <a:t> = 1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6335" y="72363"/>
            <a:ext cx="1841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1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2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3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4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5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6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3B6BDD"/>
                </a:solidFill>
              </a:rPr>
              <a:t>7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76011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xmlns="" id="{F7A7C773-5621-487E-B192-015711BD6545}"/>
              </a:ext>
            </a:extLst>
          </p:cNvPr>
          <p:cNvSpPr/>
          <p:nvPr/>
        </p:nvSpPr>
        <p:spPr>
          <a:xfrm>
            <a:off x="2804357" y="0"/>
            <a:ext cx="2478112" cy="4989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– 1 = 7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– 2 =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– 3 = 5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– 4 = 4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– 5 = 3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– 6 = 2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– 7 =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563EBB-C808-4521-8095-1EEE0140B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2" y="854797"/>
            <a:ext cx="485769" cy="489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DCD0B1-B3A5-4B8F-855B-96A0E1761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35" y="1620646"/>
            <a:ext cx="515553" cy="519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DCD0B1-B3A5-4B8F-855B-96A0E1761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36" y="4471688"/>
            <a:ext cx="515553" cy="519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DCD0B1-B3A5-4B8F-855B-96A0E1761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68" y="2330766"/>
            <a:ext cx="515553" cy="5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404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9" y="266330"/>
            <a:ext cx="3227728" cy="153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37" y="213655"/>
            <a:ext cx="5198346" cy="46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48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" y="614842"/>
            <a:ext cx="1670428" cy="835215"/>
          </a:xfrm>
          <a:prstGeom prst="rect">
            <a:avLst/>
          </a:prstGeom>
        </p:spPr>
      </p:pic>
      <p:pic>
        <p:nvPicPr>
          <p:cNvPr id="23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20855" t="78179" r="59867" b="8182"/>
          <a:stretch>
            <a:fillRect/>
          </a:stretch>
        </p:blipFill>
        <p:spPr bwMode="auto">
          <a:xfrm>
            <a:off x="89102" y="2015551"/>
            <a:ext cx="2650159" cy="2530540"/>
          </a:xfrm>
          <a:prstGeom prst="rect">
            <a:avLst/>
          </a:prstGeom>
          <a:noFill/>
        </p:spPr>
      </p:pic>
      <p:pic>
        <p:nvPicPr>
          <p:cNvPr id="41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39748" t="78179" r="51034" b="8182"/>
          <a:stretch>
            <a:fillRect/>
          </a:stretch>
        </p:blipFill>
        <p:spPr bwMode="auto">
          <a:xfrm>
            <a:off x="2686340" y="2015551"/>
            <a:ext cx="1268681" cy="2530540"/>
          </a:xfrm>
          <a:prstGeom prst="rect">
            <a:avLst/>
          </a:prstGeom>
          <a:noFill/>
        </p:spPr>
      </p:pic>
      <p:pic>
        <p:nvPicPr>
          <p:cNvPr id="42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48581" t="78179" r="42202" b="8182"/>
          <a:stretch>
            <a:fillRect/>
          </a:stretch>
        </p:blipFill>
        <p:spPr bwMode="auto">
          <a:xfrm>
            <a:off x="3900431" y="2015551"/>
            <a:ext cx="1267309" cy="2530540"/>
          </a:xfrm>
          <a:prstGeom prst="rect">
            <a:avLst/>
          </a:prstGeom>
          <a:noFill/>
        </p:spPr>
      </p:pic>
      <p:pic>
        <p:nvPicPr>
          <p:cNvPr id="43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57414" t="78179" r="33369" b="8182"/>
          <a:stretch>
            <a:fillRect/>
          </a:stretch>
        </p:blipFill>
        <p:spPr bwMode="auto">
          <a:xfrm>
            <a:off x="5115106" y="2015551"/>
            <a:ext cx="1267022" cy="2530540"/>
          </a:xfrm>
          <a:prstGeom prst="rect">
            <a:avLst/>
          </a:prstGeom>
          <a:noFill/>
        </p:spPr>
      </p:pic>
      <p:pic>
        <p:nvPicPr>
          <p:cNvPr id="44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66247" t="78179" r="24536" b="8182"/>
          <a:stretch>
            <a:fillRect/>
          </a:stretch>
        </p:blipFill>
        <p:spPr bwMode="auto">
          <a:xfrm>
            <a:off x="6329223" y="2015551"/>
            <a:ext cx="1267046" cy="2530540"/>
          </a:xfrm>
          <a:prstGeom prst="rect">
            <a:avLst/>
          </a:prstGeom>
          <a:noFill/>
        </p:spPr>
      </p:pic>
      <p:pic>
        <p:nvPicPr>
          <p:cNvPr id="45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75080" t="78179" r="14721" b="8182"/>
          <a:stretch>
            <a:fillRect/>
          </a:stretch>
        </p:blipFill>
        <p:spPr bwMode="auto">
          <a:xfrm>
            <a:off x="7543721" y="2015551"/>
            <a:ext cx="1401918" cy="253054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4013233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  <a:endParaRPr lang="en-US" sz="32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28032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  <a:endParaRPr lang="en-US" sz="32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50262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  <a:endParaRPr lang="en-US" sz="32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42620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  <a:endParaRPr lang="en-US" sz="32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81502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  <a:endParaRPr lang="en-US" sz="32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623" y="145005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1896" y="72363"/>
            <a:ext cx="2401123" cy="4861450"/>
          </a:xfrm>
          <a:prstGeom prst="roundRect">
            <a:avLst/>
          </a:prstGeom>
          <a:solidFill>
            <a:srgbClr val="E1EFFF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93179" y="342078"/>
            <a:ext cx="1841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6 – 1 = 5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6</a:t>
            </a:r>
            <a:r>
              <a:rPr lang="en-US" sz="2800" b="1" dirty="0" smtClean="0"/>
              <a:t> – 2 =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6 – 3 =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6 – 4 =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6 – 5 =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6 – 6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3179" y="342078"/>
            <a:ext cx="1841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7030A0"/>
                </a:solidFill>
              </a:rPr>
              <a:t>1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70C0"/>
                </a:solidFill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6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7030A0"/>
                </a:solidFill>
              </a:rPr>
              <a:t>2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70C0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7030A0"/>
                </a:solidFill>
              </a:rPr>
              <a:t>3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7030A0"/>
                </a:solidFill>
              </a:rPr>
              <a:t>4 </a:t>
            </a:r>
            <a:r>
              <a:rPr lang="en-US" sz="2800" b="1" dirty="0" smtClean="0"/>
              <a:t>= 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7030A0"/>
                </a:solidFill>
              </a:rPr>
              <a:t>5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7030A0"/>
                </a:solidFill>
              </a:rPr>
              <a:t>6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23230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AA-LÀM ẢNH SLIDE\Bai12-HĐ2-2.png"/>
          <p:cNvPicPr>
            <a:picLocks noChangeAspect="1" noChangeArrowheads="1"/>
          </p:cNvPicPr>
          <p:nvPr/>
        </p:nvPicPr>
        <p:blipFill>
          <a:blip r:embed="rId3"/>
          <a:srcRect l="13495" t="13272" r="9814" b="59998"/>
          <a:stretch>
            <a:fillRect/>
          </a:stretch>
        </p:blipFill>
        <p:spPr bwMode="auto">
          <a:xfrm>
            <a:off x="548640" y="1097578"/>
            <a:ext cx="8092440" cy="3806365"/>
          </a:xfrm>
          <a:prstGeom prst="rect">
            <a:avLst/>
          </a:prstGeom>
          <a:noFill/>
        </p:spPr>
      </p:pic>
      <p:grpSp>
        <p:nvGrpSpPr>
          <p:cNvPr id="142" name="Group 141"/>
          <p:cNvGrpSpPr/>
          <p:nvPr/>
        </p:nvGrpSpPr>
        <p:grpSpPr>
          <a:xfrm>
            <a:off x="5643499" y="2445333"/>
            <a:ext cx="268022" cy="307777"/>
            <a:chOff x="3865654" y="2371883"/>
            <a:chExt cx="268022" cy="307777"/>
          </a:xfrm>
        </p:grpSpPr>
        <p:sp>
          <p:nvSpPr>
            <p:cNvPr id="143" name="Rectangle 142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646515" y="2860287"/>
            <a:ext cx="268022" cy="307777"/>
            <a:chOff x="3865654" y="2371883"/>
            <a:chExt cx="268022" cy="307777"/>
          </a:xfrm>
        </p:grpSpPr>
        <p:sp>
          <p:nvSpPr>
            <p:cNvPr id="146" name="Rectangle 145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636221" y="3272640"/>
            <a:ext cx="268022" cy="307777"/>
            <a:chOff x="3847545" y="2371886"/>
            <a:chExt cx="268022" cy="307777"/>
          </a:xfrm>
        </p:grpSpPr>
        <p:sp>
          <p:nvSpPr>
            <p:cNvPr id="149" name="Rectangle 148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401074" y="3268190"/>
            <a:ext cx="268022" cy="307777"/>
            <a:chOff x="3856601" y="2362830"/>
            <a:chExt cx="268022" cy="307777"/>
          </a:xfrm>
        </p:grpSpPr>
        <p:sp>
          <p:nvSpPr>
            <p:cNvPr id="152" name="Rectangle 15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395037" y="3681503"/>
            <a:ext cx="268022" cy="307777"/>
            <a:chOff x="3856601" y="2370242"/>
            <a:chExt cx="268022" cy="307777"/>
          </a:xfrm>
        </p:grpSpPr>
        <p:sp>
          <p:nvSpPr>
            <p:cNvPr id="155" name="Rectangle 15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397174" y="4108035"/>
            <a:ext cx="268022" cy="307777"/>
            <a:chOff x="3865651" y="2380939"/>
            <a:chExt cx="268022" cy="307777"/>
          </a:xfrm>
        </p:grpSpPr>
        <p:sp>
          <p:nvSpPr>
            <p:cNvPr id="158" name="Rectangle 15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8</a:t>
              </a:r>
              <a:endParaRPr lang="en-US" sz="11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878278" y="1609330"/>
            <a:ext cx="268022" cy="307777"/>
            <a:chOff x="3865654" y="2362830"/>
            <a:chExt cx="268022" cy="307777"/>
          </a:xfrm>
        </p:grpSpPr>
        <p:sp>
          <p:nvSpPr>
            <p:cNvPr id="161" name="Rectangle 16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872241" y="2024284"/>
            <a:ext cx="268022" cy="307777"/>
            <a:chOff x="3856601" y="2362830"/>
            <a:chExt cx="268022" cy="307777"/>
          </a:xfrm>
        </p:grpSpPr>
        <p:sp>
          <p:nvSpPr>
            <p:cNvPr id="164" name="Rectangle 16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874731" y="2444405"/>
            <a:ext cx="268022" cy="307777"/>
            <a:chOff x="3850525" y="2371886"/>
            <a:chExt cx="268022" cy="307777"/>
          </a:xfrm>
        </p:grpSpPr>
        <p:sp>
          <p:nvSpPr>
            <p:cNvPr id="167" name="Rectangle 16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102004" y="1621815"/>
            <a:ext cx="268022" cy="307777"/>
            <a:chOff x="3838492" y="2371886"/>
            <a:chExt cx="268022" cy="307777"/>
          </a:xfrm>
        </p:grpSpPr>
        <p:sp>
          <p:nvSpPr>
            <p:cNvPr id="170" name="Rectangle 16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627938" y="2851234"/>
            <a:ext cx="276038" cy="307777"/>
            <a:chOff x="3847077" y="2362830"/>
            <a:chExt cx="276038" cy="307777"/>
          </a:xfrm>
        </p:grpSpPr>
        <p:sp>
          <p:nvSpPr>
            <p:cNvPr id="173" name="Rectangle 172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392946" y="4090897"/>
            <a:ext cx="276038" cy="307777"/>
            <a:chOff x="3852370" y="2363801"/>
            <a:chExt cx="276038" cy="307777"/>
          </a:xfrm>
        </p:grpSpPr>
        <p:sp>
          <p:nvSpPr>
            <p:cNvPr id="176" name="Rectangle 175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867479" y="2029046"/>
            <a:ext cx="276038" cy="307777"/>
            <a:chOff x="3851839" y="2367592"/>
            <a:chExt cx="276038" cy="307777"/>
          </a:xfrm>
        </p:grpSpPr>
        <p:sp>
          <p:nvSpPr>
            <p:cNvPr id="179" name="Rectangle 178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109490" y="1618492"/>
            <a:ext cx="276038" cy="307777"/>
            <a:chOff x="3858011" y="2368563"/>
            <a:chExt cx="276038" cy="307777"/>
          </a:xfrm>
        </p:grpSpPr>
        <p:sp>
          <p:nvSpPr>
            <p:cNvPr id="182" name="Rectangle 18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633024" y="3269317"/>
            <a:ext cx="276038" cy="307777"/>
            <a:chOff x="3844348" y="2368563"/>
            <a:chExt cx="276038" cy="307777"/>
          </a:xfrm>
        </p:grpSpPr>
        <p:sp>
          <p:nvSpPr>
            <p:cNvPr id="185" name="Rectangle 18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70184" y="2438701"/>
            <a:ext cx="276038" cy="307777"/>
            <a:chOff x="3845978" y="2366182"/>
            <a:chExt cx="276038" cy="307777"/>
          </a:xfrm>
        </p:grpSpPr>
        <p:sp>
          <p:nvSpPr>
            <p:cNvPr id="188" name="Rectangle 18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392021" y="3266280"/>
            <a:ext cx="276038" cy="307777"/>
            <a:chOff x="3856601" y="2369973"/>
            <a:chExt cx="276038" cy="307777"/>
          </a:xfrm>
        </p:grpSpPr>
        <p:sp>
          <p:nvSpPr>
            <p:cNvPr id="191" name="Rectangle 19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7395037" y="3674091"/>
            <a:ext cx="276038" cy="307777"/>
            <a:chOff x="3856601" y="2362830"/>
            <a:chExt cx="276038" cy="307777"/>
          </a:xfrm>
        </p:grpSpPr>
        <p:sp>
          <p:nvSpPr>
            <p:cNvPr id="194" name="Rectangle 19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629684" y="2443423"/>
            <a:ext cx="276038" cy="307777"/>
            <a:chOff x="3851839" y="2369973"/>
            <a:chExt cx="276038" cy="307777"/>
          </a:xfrm>
        </p:grpSpPr>
        <p:sp>
          <p:nvSpPr>
            <p:cNvPr id="197" name="Rectangle 19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3871606" y="1616473"/>
            <a:ext cx="276038" cy="307777"/>
            <a:chOff x="3858982" y="2369973"/>
            <a:chExt cx="276038" cy="307777"/>
          </a:xfrm>
        </p:grpSpPr>
        <p:sp>
          <p:nvSpPr>
            <p:cNvPr id="200" name="Rectangle 19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13851" y="698979"/>
            <a:ext cx="2537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84" y="0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1576913" y="1625601"/>
            <a:ext cx="1138238" cy="1793876"/>
            <a:chOff x="1576913" y="1625601"/>
            <a:chExt cx="1138238" cy="1793876"/>
          </a:xfrm>
        </p:grpSpPr>
        <p:grpSp>
          <p:nvGrpSpPr>
            <p:cNvPr id="95" name="Group 94"/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7" name="TextBox 106"/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456517" y="1574817"/>
            <a:ext cx="1138238" cy="1793876"/>
            <a:chOff x="3456517" y="1574817"/>
            <a:chExt cx="1138238" cy="1793876"/>
          </a:xfrm>
        </p:grpSpPr>
        <p:grpSp>
          <p:nvGrpSpPr>
            <p:cNvPr id="97" name="Group 96"/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9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174823"/>
            <a:ext cx="1670428" cy="835215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408516" y="1292591"/>
            <a:ext cx="1138238" cy="1793876"/>
            <a:chOff x="408516" y="1292591"/>
            <a:chExt cx="1138238" cy="1793876"/>
          </a:xfrm>
        </p:grpSpPr>
        <p:grpSp>
          <p:nvGrpSpPr>
            <p:cNvPr id="93" name="Group 92"/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5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5" name="TextBox 104"/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9006" y="2009434"/>
            <a:ext cx="1138238" cy="1793876"/>
            <a:chOff x="369006" y="2009434"/>
            <a:chExt cx="1138238" cy="1793876"/>
          </a:xfrm>
        </p:grpSpPr>
        <p:grpSp>
          <p:nvGrpSpPr>
            <p:cNvPr id="94" name="Group 93"/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7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6" name="TextBox 105"/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435803" y="2274713"/>
            <a:ext cx="1138238" cy="1793876"/>
            <a:chOff x="1435803" y="2274713"/>
            <a:chExt cx="1138238" cy="1793876"/>
          </a:xfrm>
        </p:grpSpPr>
        <p:grpSp>
          <p:nvGrpSpPr>
            <p:cNvPr id="96" name="Group 95"/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518605" y="2223928"/>
            <a:ext cx="1138238" cy="1793876"/>
            <a:chOff x="3518605" y="2223928"/>
            <a:chExt cx="1138238" cy="1793876"/>
          </a:xfrm>
        </p:grpSpPr>
        <p:grpSp>
          <p:nvGrpSpPr>
            <p:cNvPr id="98" name="Group 97"/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0" name="TextBox 109"/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9758" y="1264357"/>
            <a:ext cx="1138238" cy="1793876"/>
            <a:chOff x="4579758" y="1264357"/>
            <a:chExt cx="1138238" cy="1793876"/>
          </a:xfrm>
        </p:grpSpPr>
        <p:grpSp>
          <p:nvGrpSpPr>
            <p:cNvPr id="99" name="Group 98"/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8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623050" y="2133616"/>
            <a:ext cx="1138238" cy="1793876"/>
            <a:chOff x="6623050" y="2133616"/>
            <a:chExt cx="1138238" cy="1793876"/>
          </a:xfrm>
        </p:grpSpPr>
        <p:grpSp>
          <p:nvGrpSpPr>
            <p:cNvPr id="100" name="Group 99"/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2" name="TextBox 111"/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780159" y="1507069"/>
            <a:ext cx="1138238" cy="1793876"/>
            <a:chOff x="7780159" y="1507069"/>
            <a:chExt cx="1138238" cy="1793876"/>
          </a:xfrm>
        </p:grpSpPr>
        <p:grpSp>
          <p:nvGrpSpPr>
            <p:cNvPr id="101" name="Group 100"/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1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3" name="TextBox 112"/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  <a:endParaRPr lang="en-US" sz="2200" b="1" dirty="0">
                <a:solidFill>
                  <a:srgbClr val="C00000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pic>
        <p:nvPicPr>
          <p:cNvPr id="124" name="Picture 3" descr="F:\AAA-LÀM ẢNH SLIDE\Bai12-HĐ2-3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505" y="2998093"/>
            <a:ext cx="1049338" cy="1547813"/>
          </a:xfrm>
          <a:prstGeom prst="rect">
            <a:avLst/>
          </a:prstGeom>
          <a:noFill/>
        </p:spPr>
      </p:pic>
      <p:pic>
        <p:nvPicPr>
          <p:cNvPr id="125" name="Picture 2" descr="F:\AAA-LÀM ẢNH SLIDE\Bai12-HĐ2-3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066" y="2912368"/>
            <a:ext cx="1271588" cy="1633538"/>
          </a:xfrm>
          <a:prstGeom prst="rect">
            <a:avLst/>
          </a:prstGeom>
          <a:noFill/>
        </p:spPr>
      </p:pic>
      <p:pic>
        <p:nvPicPr>
          <p:cNvPr id="126" name="Picture 4" descr="F:\AAA-LÀM ẢNH SLIDE\Bai12-HĐ2-3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4783" y="3204468"/>
            <a:ext cx="1079500" cy="1341438"/>
          </a:xfrm>
          <a:prstGeom prst="rect">
            <a:avLst/>
          </a:prstGeom>
          <a:noFill/>
        </p:spPr>
      </p:pic>
      <p:sp>
        <p:nvSpPr>
          <p:cNvPr id="127" name="Rectangle 126"/>
          <p:cNvSpPr/>
          <p:nvPr/>
        </p:nvSpPr>
        <p:spPr>
          <a:xfrm>
            <a:off x="575733" y="145966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07179" y="217634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03151" y="243071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858949" y="178429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606915" y="174253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664069" y="239261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864220" y="142107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784213" y="229595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058975" y="166942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  <a:endParaRPr lang="en-US" sz="28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0422" y="742729"/>
            <a:ext cx="89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175" cy="5145088"/>
          </a:xfrm>
        </p:spPr>
      </p:pic>
      <p:sp>
        <p:nvSpPr>
          <p:cNvPr id="5" name="TextBox 4"/>
          <p:cNvSpPr txBox="1"/>
          <p:nvPr/>
        </p:nvSpPr>
        <p:spPr>
          <a:xfrm>
            <a:off x="3460247" y="611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425" y="249185"/>
            <a:ext cx="3721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Hẹn</a:t>
            </a:r>
            <a:r>
              <a:rPr lang="en-US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gặp</a:t>
            </a:r>
            <a:r>
              <a:rPr lang="en-US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lại</a:t>
            </a:r>
            <a:endParaRPr lang="en-US" sz="5400" b="1" dirty="0">
              <a:ln w="22225">
                <a:solidFill>
                  <a:srgbClr val="FFFF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271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2" name="Picture 2" descr="F:\AAA-PDF-SGK\PNG\Bai12-KP2.png"/>
          <p:cNvPicPr>
            <a:picLocks noChangeAspect="1" noChangeArrowheads="1"/>
          </p:cNvPicPr>
          <p:nvPr/>
        </p:nvPicPr>
        <p:blipFill>
          <a:blip r:embed="rId4" cstate="print"/>
          <a:srcRect l="19629" t="12727" r="15580" b="40908"/>
          <a:stretch>
            <a:fillRect/>
          </a:stretch>
        </p:blipFill>
        <p:spPr bwMode="auto">
          <a:xfrm>
            <a:off x="4035651" y="481295"/>
            <a:ext cx="4544666" cy="438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21" y="1600775"/>
            <a:ext cx="756934" cy="77484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01" y="1600775"/>
            <a:ext cx="756934" cy="77484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68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7" y="1404917"/>
            <a:ext cx="98392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446825" y="1404917"/>
            <a:ext cx="741820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8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1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21" y="1600775"/>
            <a:ext cx="756934" cy="77484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0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7" y="1404917"/>
            <a:ext cx="203029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548679" y="1404917"/>
            <a:ext cx="631635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8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6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6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2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7" y="1404917"/>
            <a:ext cx="316167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659550" y="1404917"/>
            <a:ext cx="520548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8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3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1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6" y="1404917"/>
            <a:ext cx="423106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4716841" y="1404917"/>
            <a:ext cx="414818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8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4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9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5" y="1404917"/>
            <a:ext cx="5337033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811864" y="1404917"/>
            <a:ext cx="305316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8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3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28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45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5" y="1404917"/>
            <a:ext cx="642407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09851" y="1404917"/>
            <a:ext cx="195517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8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6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28" y="1600774"/>
            <a:ext cx="770214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27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0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5" y="1404917"/>
            <a:ext cx="749675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982530" y="1404917"/>
            <a:ext cx="88250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8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1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28" y="1600774"/>
            <a:ext cx="770214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27" y="1600774"/>
            <a:ext cx="770214" cy="7748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26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24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6949058-C670-4EB8-8347-C0D2C72D9610}"/>
</file>

<file path=customXml/itemProps2.xml><?xml version="1.0" encoding="utf-8"?>
<ds:datastoreItem xmlns:ds="http://schemas.openxmlformats.org/officeDocument/2006/customXml" ds:itemID="{D1623E5F-AC89-4B26-8AA5-C7F144ED4279}"/>
</file>

<file path=customXml/itemProps3.xml><?xml version="1.0" encoding="utf-8"?>
<ds:datastoreItem xmlns:ds="http://schemas.openxmlformats.org/officeDocument/2006/customXml" ds:itemID="{84D9A8D3-E1E2-4EC7-9E3D-B3609D0530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9194</TotalTime>
  <Words>479</Words>
  <Application>Microsoft Office PowerPoint</Application>
  <PresentationFormat>Custom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 Light</vt:lpstr>
      <vt:lpstr>Lato Heavy</vt:lpstr>
      <vt:lpstr>Lato Black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315</cp:revision>
  <dcterms:created xsi:type="dcterms:W3CDTF">2020-02-21T03:04:01Z</dcterms:created>
  <dcterms:modified xsi:type="dcterms:W3CDTF">2021-12-06T15:26:44Z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