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2.xml" ContentType="application/vnd.openxmlformats-officedocument.presentationml.notesSlide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83" r:id="rId2"/>
    <p:sldId id="352" r:id="rId3"/>
    <p:sldId id="353" r:id="rId4"/>
    <p:sldId id="286" r:id="rId5"/>
    <p:sldId id="354" r:id="rId6"/>
    <p:sldId id="355" r:id="rId7"/>
    <p:sldId id="356" r:id="rId8"/>
    <p:sldId id="357" r:id="rId9"/>
    <p:sldId id="358" r:id="rId10"/>
    <p:sldId id="359" r:id="rId11"/>
    <p:sldId id="360" r:id="rId12"/>
    <p:sldId id="296" r:id="rId13"/>
  </p:sldIdLst>
  <p:sldSz cx="12161838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3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E193"/>
    <a:srgbClr val="00D25F"/>
    <a:srgbClr val="CDFFE4"/>
    <a:srgbClr val="99CCFF"/>
    <a:srgbClr val="FFE1FF"/>
    <a:srgbClr val="FFB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790" autoAdjust="0"/>
  </p:normalViewPr>
  <p:slideViewPr>
    <p:cSldViewPr>
      <p:cViewPr varScale="1">
        <p:scale>
          <a:sx n="61" d="100"/>
          <a:sy n="61" d="100"/>
        </p:scale>
        <p:origin x="-836" y="-60"/>
      </p:cViewPr>
      <p:guideLst>
        <p:guide orient="horz" pos="2160"/>
        <p:guide pos="383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6EC521-8BB2-447E-A210-7269D75CCBE4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8938" y="685800"/>
            <a:ext cx="60801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44AB91-A8C2-45A2-A8DC-9C24C78B8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561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44AB91-A8C2-45A2-A8DC-9C24C78B8DE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224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Click</a:t>
            </a:r>
            <a:r>
              <a:rPr lang="en-US" baseline="0"/>
              <a:t> vào ngôi sao để ra đáp án nhé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44AB91-A8C2-45A2-A8DC-9C24C78B8DE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8729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Click</a:t>
            </a:r>
            <a:r>
              <a:rPr lang="en-US" baseline="0"/>
              <a:t> vào ngôi sao để ra đáp án nhé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44AB91-A8C2-45A2-A8DC-9C24C78B8DE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7690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44AB91-A8C2-45A2-A8DC-9C24C78B8DE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376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2138" y="2130426"/>
            <a:ext cx="10337562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4276" y="3886200"/>
            <a:ext cx="8513287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8667-E865-4580-9C06-63F58C228D54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676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8667-E865-4580-9C06-63F58C228D54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949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28995" y="274639"/>
            <a:ext cx="3637994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8678" y="274639"/>
            <a:ext cx="1071762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8667-E865-4580-9C06-63F58C228D54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688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8667-E865-4580-9C06-63F58C228D54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485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702" y="4406901"/>
            <a:ext cx="10337562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702" y="2906713"/>
            <a:ext cx="10337562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8667-E865-4580-9C06-63F58C228D54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69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8678" y="1600201"/>
            <a:ext cx="7176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88126" y="1600201"/>
            <a:ext cx="717886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8667-E865-4580-9C06-63F58C228D54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76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92" y="274638"/>
            <a:ext cx="10945654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092" y="1535113"/>
            <a:ext cx="5373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092" y="2174875"/>
            <a:ext cx="5373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8046" y="1535113"/>
            <a:ext cx="537570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8046" y="2174875"/>
            <a:ext cx="537570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8667-E865-4580-9C06-63F58C228D54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624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8667-E865-4580-9C06-63F58C228D54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307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8667-E865-4580-9C06-63F58C228D54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625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93" y="273050"/>
            <a:ext cx="4001161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4941" y="273051"/>
            <a:ext cx="679880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093" y="1435101"/>
            <a:ext cx="400116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8667-E865-4580-9C06-63F58C228D54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250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3805" y="4800600"/>
            <a:ext cx="729710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3805" y="612775"/>
            <a:ext cx="7297103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3805" y="5367338"/>
            <a:ext cx="729710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8667-E865-4580-9C06-63F58C228D54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958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8092" y="274638"/>
            <a:ext cx="1094565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092" y="1600201"/>
            <a:ext cx="1094565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8092" y="6356351"/>
            <a:ext cx="2837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78667-E865-4580-9C06-63F58C228D54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55295" y="6356351"/>
            <a:ext cx="38512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15984" y="6356351"/>
            <a:ext cx="2837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844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-43032" y="0"/>
            <a:ext cx="12204870" cy="1581150"/>
          </a:xfrm>
          <a:prstGeom prst="rect">
            <a:avLst/>
          </a:prstGeom>
          <a:solidFill>
            <a:srgbClr val="90D0EC"/>
          </a:solidFill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708819" y="1045026"/>
            <a:ext cx="10744200" cy="2995591"/>
            <a:chOff x="708819" y="914400"/>
            <a:chExt cx="10744200" cy="2995591"/>
          </a:xfrm>
        </p:grpSpPr>
        <p:grpSp>
          <p:nvGrpSpPr>
            <p:cNvPr id="11" name="Group 10"/>
            <p:cNvGrpSpPr/>
            <p:nvPr/>
          </p:nvGrpSpPr>
          <p:grpSpPr>
            <a:xfrm>
              <a:off x="708819" y="1219200"/>
              <a:ext cx="10744200" cy="2690791"/>
              <a:chOff x="708819" y="438150"/>
              <a:chExt cx="10744200" cy="1676400"/>
            </a:xfrm>
          </p:grpSpPr>
          <p:sp>
            <p:nvSpPr>
              <p:cNvPr id="4" name="Rounded Rectangle 3"/>
              <p:cNvSpPr/>
              <p:nvPr/>
            </p:nvSpPr>
            <p:spPr>
              <a:xfrm>
                <a:off x="708819" y="438150"/>
                <a:ext cx="10744200" cy="1676400"/>
              </a:xfrm>
              <a:prstGeom prst="round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Rounded Rectangle 4"/>
              <p:cNvSpPr/>
              <p:nvPr/>
            </p:nvSpPr>
            <p:spPr>
              <a:xfrm>
                <a:off x="861219" y="514350"/>
                <a:ext cx="10439400" cy="1371600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" name="Oval 12"/>
            <p:cNvSpPr/>
            <p:nvPr/>
          </p:nvSpPr>
          <p:spPr>
            <a:xfrm>
              <a:off x="10730255" y="914400"/>
              <a:ext cx="228600" cy="228600"/>
            </a:xfrm>
            <a:prstGeom prst="ellipse">
              <a:avLst/>
            </a:prstGeom>
            <a:noFill/>
            <a:ln>
              <a:solidFill>
                <a:srgbClr val="0070C0"/>
              </a:solidFill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10729119" y="1428750"/>
              <a:ext cx="228600" cy="228600"/>
            </a:xfrm>
            <a:prstGeom prst="ellipse">
              <a:avLst/>
            </a:prstGeom>
            <a:noFill/>
            <a:ln>
              <a:solidFill>
                <a:srgbClr val="0070C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5"/>
            <p:cNvSpPr/>
            <p:nvPr/>
          </p:nvSpPr>
          <p:spPr>
            <a:xfrm>
              <a:off x="10792510" y="1072298"/>
              <a:ext cx="104091" cy="453254"/>
            </a:xfrm>
            <a:custGeom>
              <a:avLst/>
              <a:gdLst>
                <a:gd name="connsiteX0" fmla="*/ 0 w 104091"/>
                <a:gd name="connsiteY0" fmla="*/ 0 h 320492"/>
                <a:gd name="connsiteX1" fmla="*/ 104091 w 104091"/>
                <a:gd name="connsiteY1" fmla="*/ 0 h 320492"/>
                <a:gd name="connsiteX2" fmla="*/ 104091 w 104091"/>
                <a:gd name="connsiteY2" fmla="*/ 320492 h 320492"/>
                <a:gd name="connsiteX3" fmla="*/ 0 w 104091"/>
                <a:gd name="connsiteY3" fmla="*/ 320492 h 320492"/>
                <a:gd name="connsiteX4" fmla="*/ 0 w 104091"/>
                <a:gd name="connsiteY4" fmla="*/ 0 h 320492"/>
                <a:gd name="connsiteX0" fmla="*/ 0 w 104091"/>
                <a:gd name="connsiteY0" fmla="*/ 9708 h 330200"/>
                <a:gd name="connsiteX1" fmla="*/ 53181 w 104091"/>
                <a:gd name="connsiteY1" fmla="*/ 0 h 330200"/>
                <a:gd name="connsiteX2" fmla="*/ 104091 w 104091"/>
                <a:gd name="connsiteY2" fmla="*/ 9708 h 330200"/>
                <a:gd name="connsiteX3" fmla="*/ 104091 w 104091"/>
                <a:gd name="connsiteY3" fmla="*/ 330200 h 330200"/>
                <a:gd name="connsiteX4" fmla="*/ 0 w 104091"/>
                <a:gd name="connsiteY4" fmla="*/ 330200 h 330200"/>
                <a:gd name="connsiteX5" fmla="*/ 0 w 104091"/>
                <a:gd name="connsiteY5" fmla="*/ 9708 h 330200"/>
                <a:gd name="connsiteX0" fmla="*/ 0 w 104091"/>
                <a:gd name="connsiteY0" fmla="*/ 9708 h 340536"/>
                <a:gd name="connsiteX1" fmla="*/ 53181 w 104091"/>
                <a:gd name="connsiteY1" fmla="*/ 0 h 340536"/>
                <a:gd name="connsiteX2" fmla="*/ 104091 w 104091"/>
                <a:gd name="connsiteY2" fmla="*/ 9708 h 340536"/>
                <a:gd name="connsiteX3" fmla="*/ 104091 w 104091"/>
                <a:gd name="connsiteY3" fmla="*/ 330200 h 340536"/>
                <a:gd name="connsiteX4" fmla="*/ 46037 w 104091"/>
                <a:gd name="connsiteY4" fmla="*/ 340519 h 340536"/>
                <a:gd name="connsiteX5" fmla="*/ 0 w 104091"/>
                <a:gd name="connsiteY5" fmla="*/ 330200 h 340536"/>
                <a:gd name="connsiteX6" fmla="*/ 0 w 104091"/>
                <a:gd name="connsiteY6" fmla="*/ 9708 h 3405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4091" h="340536">
                  <a:moveTo>
                    <a:pt x="0" y="9708"/>
                  </a:moveTo>
                  <a:cubicBezTo>
                    <a:pt x="16933" y="9647"/>
                    <a:pt x="36248" y="61"/>
                    <a:pt x="53181" y="0"/>
                  </a:cubicBezTo>
                  <a:lnTo>
                    <a:pt x="104091" y="9708"/>
                  </a:lnTo>
                  <a:lnTo>
                    <a:pt x="104091" y="330200"/>
                  </a:lnTo>
                  <a:cubicBezTo>
                    <a:pt x="84740" y="329671"/>
                    <a:pt x="65388" y="341048"/>
                    <a:pt x="46037" y="340519"/>
                  </a:cubicBezTo>
                  <a:lnTo>
                    <a:pt x="0" y="330200"/>
                  </a:lnTo>
                  <a:lnTo>
                    <a:pt x="0" y="970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78410" y="208558"/>
            <a:ext cx="2362200" cy="1503218"/>
            <a:chOff x="1143000" y="742950"/>
            <a:chExt cx="3962400" cy="2521527"/>
          </a:xfrm>
        </p:grpSpPr>
        <p:sp>
          <p:nvSpPr>
            <p:cNvPr id="19" name="Cloud 18"/>
            <p:cNvSpPr/>
            <p:nvPr/>
          </p:nvSpPr>
          <p:spPr>
            <a:xfrm>
              <a:off x="1143000" y="742950"/>
              <a:ext cx="3962400" cy="2521527"/>
            </a:xfrm>
            <a:prstGeom prst="cloud">
              <a:avLst/>
            </a:prstGeom>
            <a:solidFill>
              <a:srgbClr val="FFCF37"/>
            </a:solidFill>
            <a:ln>
              <a:solidFill>
                <a:schemeClr val="bg1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Cloud 19"/>
            <p:cNvSpPr/>
            <p:nvPr/>
          </p:nvSpPr>
          <p:spPr>
            <a:xfrm>
              <a:off x="1280432" y="830406"/>
              <a:ext cx="3687536" cy="2346614"/>
            </a:xfrm>
            <a:prstGeom prst="cloud">
              <a:avLst/>
            </a:prstGeom>
            <a:solidFill>
              <a:srgbClr val="FFCF37"/>
            </a:solidFill>
            <a:ln w="38100">
              <a:solidFill>
                <a:schemeClr val="bg1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3124200" y="97968"/>
            <a:ext cx="7985919" cy="126188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000" b="1" spc="5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PHÉP CỘNG, PHÉP TRỪ</a:t>
            </a:r>
            <a:endParaRPr lang="en-US" sz="3600" b="1" spc="5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n-US" sz="3600" b="1" spc="5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TRONG PHẠM VI 100</a:t>
            </a:r>
            <a:endParaRPr lang="en-US" sz="4000" b="1" spc="5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itle 6"/>
          <p:cNvSpPr txBox="1">
            <a:spLocks/>
          </p:cNvSpPr>
          <p:nvPr/>
        </p:nvSpPr>
        <p:spPr>
          <a:xfrm rot="20980918">
            <a:off x="931130" y="1391593"/>
            <a:ext cx="1726223" cy="511053"/>
          </a:xfrm>
          <a:prstGeom prst="rect">
            <a:avLst/>
          </a:prstGeom>
        </p:spPr>
        <p:txBody>
          <a:bodyPr spcFirstLastPara="1" vert="horz" lIns="91440" tIns="45720" rIns="91440" bIns="45720" numCol="1" rtlCol="0" anchor="ctr">
            <a:prstTxWarp prst="textArchUp">
              <a:avLst/>
            </a:prstTxWarp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>
                <a:latin typeface="Arial" pitchFamily="34" charset="0"/>
                <a:cs typeface="Arial" pitchFamily="34" charset="0"/>
              </a:rPr>
              <a:t>Chủ đề</a:t>
            </a:r>
            <a:br>
              <a:rPr lang="en-US" sz="3600" b="1">
                <a:latin typeface="Arial" pitchFamily="34" charset="0"/>
                <a:cs typeface="Arial" pitchFamily="34" charset="0"/>
              </a:rPr>
            </a:br>
            <a:r>
              <a:rPr lang="en-US" sz="3600" b="1"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08980" y="2247893"/>
            <a:ext cx="1094387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BẢNG CỘNG, BẢNG </a:t>
            </a:r>
            <a:r>
              <a:rPr lang="en-US" sz="44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TRỪ</a:t>
            </a:r>
            <a:endParaRPr lang="en-US" sz="44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4400" b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TRONG PHẠM VI </a:t>
            </a:r>
            <a:r>
              <a:rPr lang="en-US" sz="44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10  (TIẾT 1)</a:t>
            </a:r>
            <a:endParaRPr lang="en-US" sz="44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28219" y="1447800"/>
            <a:ext cx="5105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>
                <a:latin typeface="Arial" pitchFamily="34" charset="0"/>
                <a:cs typeface="Arial" pitchFamily="34" charset="0"/>
              </a:rPr>
              <a:t>Bài 12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671719" y="6324600"/>
            <a:ext cx="3393226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800">
                <a:latin typeface="Arial" pitchFamily="34" charset="0"/>
                <a:cs typeface="Arial" pitchFamily="34" charset="0"/>
              </a:rPr>
              <a:t>Sách Toán_trang 80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283" b="21526"/>
          <a:stretch/>
        </p:blipFill>
        <p:spPr>
          <a:xfrm>
            <a:off x="3883363" y="4249641"/>
            <a:ext cx="4559756" cy="2379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86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5">
            <a:extLst>
              <a:ext uri="{FF2B5EF4-FFF2-40B4-BE49-F238E27FC236}">
                <a16:creationId xmlns="" xmlns:a16="http://schemas.microsoft.com/office/drawing/2014/main" id="{F7A7C773-5621-487E-B192-015711BD6545}"/>
              </a:ext>
            </a:extLst>
          </p:cNvPr>
          <p:cNvSpPr/>
          <p:nvPr/>
        </p:nvSpPr>
        <p:spPr>
          <a:xfrm>
            <a:off x="4099719" y="207335"/>
            <a:ext cx="3161926" cy="60960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+ 1 = 3</a:t>
            </a:r>
          </a:p>
          <a:p>
            <a:pPr algn="ctr"/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+ 2 = 4</a:t>
            </a:r>
          </a:p>
          <a:p>
            <a:pPr algn="ctr"/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+ 3 = 5</a:t>
            </a:r>
          </a:p>
          <a:p>
            <a:pPr algn="ctr"/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+ 4 = 6</a:t>
            </a:r>
          </a:p>
          <a:p>
            <a:pPr algn="ctr"/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+ 5 = 7</a:t>
            </a:r>
          </a:p>
          <a:p>
            <a:pPr algn="ctr"/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+ 6 = 8</a:t>
            </a:r>
          </a:p>
          <a:p>
            <a:pPr algn="ctr"/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+ 7 = 9</a:t>
            </a:r>
          </a:p>
          <a:p>
            <a:pPr algn="ctr"/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+ 8 = 10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D3563EBB-C808-4521-8095-1EEE0140B82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776" b="90831" l="2283" r="9554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1782" y="3997914"/>
            <a:ext cx="647492" cy="6524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C6DCD0B1-B3A5-4B8F-855B-96A0E17616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776" b="90831" l="2283" r="9554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523" y="4594358"/>
            <a:ext cx="687192" cy="6924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ACB3C2A6-8DE2-4CC2-A5A8-8939DA1D6E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776" b="90831" l="2283" r="9554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3619" y="5208596"/>
            <a:ext cx="687192" cy="692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625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213519" y="103229"/>
            <a:ext cx="11049000" cy="699850"/>
            <a:chOff x="518319" y="463060"/>
            <a:chExt cx="11049000" cy="699850"/>
          </a:xfrm>
        </p:grpSpPr>
        <p:sp>
          <p:nvSpPr>
            <p:cNvPr id="6" name="Oval 5"/>
            <p:cNvSpPr/>
            <p:nvPr/>
          </p:nvSpPr>
          <p:spPr>
            <a:xfrm>
              <a:off x="518319" y="463060"/>
              <a:ext cx="640080" cy="640080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>
                  <a:ln w="57150" cmpd="sng">
                    <a:solidFill>
                      <a:schemeClr val="bg1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432719" y="516579"/>
              <a:ext cx="10134600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600" dirty="0" err="1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Em</a:t>
              </a:r>
              <a:r>
                <a:rPr lang="en-US" sz="3600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600" dirty="0" err="1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hoàn</a:t>
              </a:r>
              <a:r>
                <a:rPr lang="en-US" sz="3600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600" dirty="0" err="1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thành</a:t>
              </a:r>
              <a:r>
                <a:rPr lang="en-US" sz="3600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600" dirty="0" err="1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bảng</a:t>
              </a:r>
              <a:r>
                <a:rPr lang="en-US" sz="3600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600" dirty="0" err="1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cộng</a:t>
              </a:r>
              <a:r>
                <a:rPr lang="en-US" sz="3600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.</a:t>
              </a:r>
            </a:p>
          </p:txBody>
        </p:sp>
      </p:grp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857733"/>
              </p:ext>
            </p:extLst>
          </p:nvPr>
        </p:nvGraphicFramePr>
        <p:xfrm>
          <a:off x="213519" y="1066800"/>
          <a:ext cx="11795760" cy="571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06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106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1064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1064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1064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31064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35636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29540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280160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635000"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 + 1 = 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 </a:t>
                      </a:r>
                      <a:r>
                        <a:rPr lang="en-US" sz="1900" b="1" baseline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 + 1 = 3</a:t>
                      </a:r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 + 1 = 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 + 1 = 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 + 1 = 6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 + 1 = 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 + 1 = 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 + 1 = 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 + 1 = 10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 + 2 = 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 + 2 = 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 + 2 = 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 + 2 = 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 + 2 = 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  + 2 =  </a:t>
                      </a:r>
                      <a:r>
                        <a:rPr lang="en-US" sz="1900" b="1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 + 2 = 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 +</a:t>
                      </a:r>
                      <a:r>
                        <a:rPr lang="en-US" sz="1900" b="1" baseline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 2 =  </a:t>
                      </a:r>
                      <a:r>
                        <a:rPr lang="en-US" sz="1900" b="1" baseline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1900" b="1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 + 3 = 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 + 3 = 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 + 3 = 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 + 3 = 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 + 3 = 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 + 3 =  </a:t>
                      </a:r>
                      <a:r>
                        <a:rPr lang="en-US" sz="1900" b="1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 +  3 = 10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 + 4 = 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 + 4 = 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 + 4 = 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 + 4 =  </a:t>
                      </a:r>
                      <a:r>
                        <a:rPr lang="en-US" sz="1900" b="1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 + 4 = 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 + 4 =  </a:t>
                      </a:r>
                      <a:r>
                        <a:rPr lang="en-US" sz="1900" b="1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 + 5 = 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 + 5 = 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 + 5 = 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 + 5 =  </a:t>
                      </a:r>
                      <a:r>
                        <a:rPr lang="en-US" sz="1900" b="1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 + 5 = 10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 + 6 = 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 + 6 =  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 + 6 = 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 + 6 =  </a:t>
                      </a:r>
                      <a:r>
                        <a:rPr lang="en-US" sz="1900" b="1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 + 7 = 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 + 7 =  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 + 7 = 10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 + 8 = 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900" b="1" dirty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 + 8 = 10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 + 9 = 10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5104833" y="3153228"/>
            <a:ext cx="274320" cy="274320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5103542" y="3780972"/>
            <a:ext cx="274320" cy="274320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5102251" y="4408716"/>
            <a:ext cx="274320" cy="274320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7742805" y="3153228"/>
            <a:ext cx="274320" cy="274320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7740467" y="2514600"/>
            <a:ext cx="274320" cy="274320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7767157" y="1875972"/>
            <a:ext cx="274320" cy="274320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0395291" y="1878149"/>
            <a:ext cx="274320" cy="274320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/>
          <p:cNvGrpSpPr/>
          <p:nvPr/>
        </p:nvGrpSpPr>
        <p:grpSpPr>
          <a:xfrm>
            <a:off x="4896511" y="2959261"/>
            <a:ext cx="685800" cy="635001"/>
            <a:chOff x="6409238" y="5406704"/>
            <a:chExt cx="685800" cy="635001"/>
          </a:xfrm>
        </p:grpSpPr>
        <p:sp>
          <p:nvSpPr>
            <p:cNvPr id="26" name="Rounded Rectangle 25"/>
            <p:cNvSpPr/>
            <p:nvPr/>
          </p:nvSpPr>
          <p:spPr>
            <a:xfrm>
              <a:off x="6615704" y="5591036"/>
              <a:ext cx="274320" cy="27432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6409238" y="5406704"/>
              <a:ext cx="685800" cy="63500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8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912477" y="3594262"/>
            <a:ext cx="685800" cy="635001"/>
            <a:chOff x="6423093" y="5392849"/>
            <a:chExt cx="685800" cy="635001"/>
          </a:xfrm>
        </p:grpSpPr>
        <p:sp>
          <p:nvSpPr>
            <p:cNvPr id="29" name="Rounded Rectangle 28"/>
            <p:cNvSpPr/>
            <p:nvPr/>
          </p:nvSpPr>
          <p:spPr>
            <a:xfrm>
              <a:off x="6615704" y="5577181"/>
              <a:ext cx="274320" cy="27432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6423093" y="5392849"/>
              <a:ext cx="685800" cy="63500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9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894318" y="4222436"/>
            <a:ext cx="685800" cy="635001"/>
            <a:chOff x="6418763" y="5378994"/>
            <a:chExt cx="685800" cy="635001"/>
          </a:xfrm>
        </p:grpSpPr>
        <p:sp>
          <p:nvSpPr>
            <p:cNvPr id="32" name="Rounded Rectangle 31"/>
            <p:cNvSpPr/>
            <p:nvPr/>
          </p:nvSpPr>
          <p:spPr>
            <a:xfrm>
              <a:off x="6629559" y="5563326"/>
              <a:ext cx="274320" cy="27432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6418763" y="5378994"/>
              <a:ext cx="685800" cy="63500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10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7560300" y="1693019"/>
            <a:ext cx="685800" cy="635001"/>
            <a:chOff x="6409238" y="5406704"/>
            <a:chExt cx="685800" cy="635001"/>
          </a:xfrm>
        </p:grpSpPr>
        <p:sp>
          <p:nvSpPr>
            <p:cNvPr id="35" name="Rounded Rectangle 34"/>
            <p:cNvSpPr/>
            <p:nvPr/>
          </p:nvSpPr>
          <p:spPr>
            <a:xfrm>
              <a:off x="6615704" y="5591036"/>
              <a:ext cx="274320" cy="27432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6409238" y="5406704"/>
              <a:ext cx="685800" cy="63500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8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7548556" y="2328020"/>
            <a:ext cx="685800" cy="635001"/>
            <a:chOff x="6423093" y="5392849"/>
            <a:chExt cx="685800" cy="635001"/>
          </a:xfrm>
        </p:grpSpPr>
        <p:sp>
          <p:nvSpPr>
            <p:cNvPr id="38" name="Rounded Rectangle 37"/>
            <p:cNvSpPr/>
            <p:nvPr/>
          </p:nvSpPr>
          <p:spPr>
            <a:xfrm>
              <a:off x="6615704" y="5577181"/>
              <a:ext cx="274320" cy="27432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6423093" y="5392849"/>
              <a:ext cx="685800" cy="63500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9</a:t>
              </a: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7530397" y="2970049"/>
            <a:ext cx="685800" cy="635001"/>
            <a:chOff x="6418763" y="5378994"/>
            <a:chExt cx="685800" cy="635001"/>
          </a:xfrm>
        </p:grpSpPr>
        <p:sp>
          <p:nvSpPr>
            <p:cNvPr id="41" name="Rounded Rectangle 40"/>
            <p:cNvSpPr/>
            <p:nvPr/>
          </p:nvSpPr>
          <p:spPr>
            <a:xfrm>
              <a:off x="6629559" y="5563326"/>
              <a:ext cx="274320" cy="27432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6418763" y="5378994"/>
              <a:ext cx="685800" cy="63500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10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10175696" y="1695889"/>
            <a:ext cx="685800" cy="635001"/>
            <a:chOff x="6409238" y="5378994"/>
            <a:chExt cx="685800" cy="635001"/>
          </a:xfrm>
        </p:grpSpPr>
        <p:sp>
          <p:nvSpPr>
            <p:cNvPr id="44" name="Rounded Rectangle 43"/>
            <p:cNvSpPr/>
            <p:nvPr/>
          </p:nvSpPr>
          <p:spPr>
            <a:xfrm>
              <a:off x="6629559" y="5563326"/>
              <a:ext cx="274320" cy="27432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6409238" y="5378994"/>
              <a:ext cx="685800" cy="63500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10</a:t>
              </a:r>
            </a:p>
          </p:txBody>
        </p:sp>
      </p:grpSp>
      <p:pic>
        <p:nvPicPr>
          <p:cNvPr id="49" name="Picture 48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776" b="90831" l="2283" r="9554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4002" y="3008032"/>
            <a:ext cx="533400" cy="537458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776" b="90831" l="2283" r="9554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4002" y="3626027"/>
            <a:ext cx="533400" cy="537458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3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776" b="90831" l="2283" r="9554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0518" y="4262940"/>
            <a:ext cx="533400" cy="537458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776" b="90831" l="2283" r="9554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3265" y="1728861"/>
            <a:ext cx="533400" cy="537458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776" b="90831" l="2283" r="95543"/>
                    </a14:imgEffect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7180" y="2358600"/>
            <a:ext cx="533400" cy="537458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776" b="90831" l="2283" r="95543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0457" y="3020910"/>
            <a:ext cx="533400" cy="537458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776" b="90831" l="2283" r="9554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5751" y="1739081"/>
            <a:ext cx="533400" cy="537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657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327819" y="177310"/>
            <a:ext cx="11049000" cy="822960"/>
            <a:chOff x="518319" y="463060"/>
            <a:chExt cx="11049000" cy="822960"/>
          </a:xfrm>
        </p:grpSpPr>
        <p:sp>
          <p:nvSpPr>
            <p:cNvPr id="6" name="Oval 5"/>
            <p:cNvSpPr/>
            <p:nvPr/>
          </p:nvSpPr>
          <p:spPr>
            <a:xfrm>
              <a:off x="518319" y="463060"/>
              <a:ext cx="822960" cy="822960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>
                  <a:ln w="57150" cmpd="sng">
                    <a:solidFill>
                      <a:schemeClr val="bg1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432719" y="516579"/>
              <a:ext cx="10134600" cy="76944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40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Tìm cánh hoa cho mỗi chú ong.</a:t>
              </a: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8117" y="1181908"/>
            <a:ext cx="7545599" cy="5439526"/>
          </a:xfrm>
          <a:prstGeom prst="rect">
            <a:avLst/>
          </a:prstGeom>
        </p:spPr>
      </p:pic>
      <p:sp>
        <p:nvSpPr>
          <p:cNvPr id="4" name="Freeform 3"/>
          <p:cNvSpPr/>
          <p:nvPr/>
        </p:nvSpPr>
        <p:spPr>
          <a:xfrm>
            <a:off x="6428509" y="2770909"/>
            <a:ext cx="1717964" cy="484909"/>
          </a:xfrm>
          <a:custGeom>
            <a:avLst/>
            <a:gdLst>
              <a:gd name="connsiteX0" fmla="*/ 1717964 w 1717964"/>
              <a:gd name="connsiteY0" fmla="*/ 484909 h 484909"/>
              <a:gd name="connsiteX1" fmla="*/ 1648691 w 1717964"/>
              <a:gd name="connsiteY1" fmla="*/ 471055 h 484909"/>
              <a:gd name="connsiteX2" fmla="*/ 1620982 w 1717964"/>
              <a:gd name="connsiteY2" fmla="*/ 429491 h 484909"/>
              <a:gd name="connsiteX3" fmla="*/ 1579418 w 1717964"/>
              <a:gd name="connsiteY3" fmla="*/ 415636 h 484909"/>
              <a:gd name="connsiteX4" fmla="*/ 1537855 w 1717964"/>
              <a:gd name="connsiteY4" fmla="*/ 374073 h 484909"/>
              <a:gd name="connsiteX5" fmla="*/ 1482436 w 1717964"/>
              <a:gd name="connsiteY5" fmla="*/ 304800 h 484909"/>
              <a:gd name="connsiteX6" fmla="*/ 1454727 w 1717964"/>
              <a:gd name="connsiteY6" fmla="*/ 235527 h 484909"/>
              <a:gd name="connsiteX7" fmla="*/ 1371600 w 1717964"/>
              <a:gd name="connsiteY7" fmla="*/ 166255 h 484909"/>
              <a:gd name="connsiteX8" fmla="*/ 1330036 w 1717964"/>
              <a:gd name="connsiteY8" fmla="*/ 124691 h 484909"/>
              <a:gd name="connsiteX9" fmla="*/ 1288473 w 1717964"/>
              <a:gd name="connsiteY9" fmla="*/ 110836 h 484909"/>
              <a:gd name="connsiteX10" fmla="*/ 1205346 w 1717964"/>
              <a:gd name="connsiteY10" fmla="*/ 69273 h 484909"/>
              <a:gd name="connsiteX11" fmla="*/ 1163782 w 1717964"/>
              <a:gd name="connsiteY11" fmla="*/ 41564 h 484909"/>
              <a:gd name="connsiteX12" fmla="*/ 1108364 w 1717964"/>
              <a:gd name="connsiteY12" fmla="*/ 27709 h 484909"/>
              <a:gd name="connsiteX13" fmla="*/ 928255 w 1717964"/>
              <a:gd name="connsiteY13" fmla="*/ 0 h 484909"/>
              <a:gd name="connsiteX14" fmla="*/ 138546 w 1717964"/>
              <a:gd name="connsiteY14" fmla="*/ 13855 h 484909"/>
              <a:gd name="connsiteX15" fmla="*/ 96982 w 1717964"/>
              <a:gd name="connsiteY15" fmla="*/ 27709 h 484909"/>
              <a:gd name="connsiteX16" fmla="*/ 0 w 1717964"/>
              <a:gd name="connsiteY16" fmla="*/ 41564 h 484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7964" h="484909">
                <a:moveTo>
                  <a:pt x="1717964" y="484909"/>
                </a:moveTo>
                <a:cubicBezTo>
                  <a:pt x="1694873" y="480291"/>
                  <a:pt x="1669137" y="482738"/>
                  <a:pt x="1648691" y="471055"/>
                </a:cubicBezTo>
                <a:cubicBezTo>
                  <a:pt x="1634234" y="462794"/>
                  <a:pt x="1633984" y="439893"/>
                  <a:pt x="1620982" y="429491"/>
                </a:cubicBezTo>
                <a:cubicBezTo>
                  <a:pt x="1609578" y="420368"/>
                  <a:pt x="1593273" y="420254"/>
                  <a:pt x="1579418" y="415636"/>
                </a:cubicBezTo>
                <a:cubicBezTo>
                  <a:pt x="1565564" y="401782"/>
                  <a:pt x="1550398" y="389125"/>
                  <a:pt x="1537855" y="374073"/>
                </a:cubicBezTo>
                <a:cubicBezTo>
                  <a:pt x="1450478" y="269220"/>
                  <a:pt x="1563044" y="385405"/>
                  <a:pt x="1482436" y="304800"/>
                </a:cubicBezTo>
                <a:cubicBezTo>
                  <a:pt x="1473200" y="281709"/>
                  <a:pt x="1467908" y="256617"/>
                  <a:pt x="1454727" y="235527"/>
                </a:cubicBezTo>
                <a:cubicBezTo>
                  <a:pt x="1428330" y="193291"/>
                  <a:pt x="1406571" y="195398"/>
                  <a:pt x="1371600" y="166255"/>
                </a:cubicBezTo>
                <a:cubicBezTo>
                  <a:pt x="1356548" y="153712"/>
                  <a:pt x="1346339" y="135560"/>
                  <a:pt x="1330036" y="124691"/>
                </a:cubicBezTo>
                <a:cubicBezTo>
                  <a:pt x="1317885" y="116590"/>
                  <a:pt x="1301535" y="117367"/>
                  <a:pt x="1288473" y="110836"/>
                </a:cubicBezTo>
                <a:cubicBezTo>
                  <a:pt x="1181052" y="57125"/>
                  <a:pt x="1309808" y="104093"/>
                  <a:pt x="1205346" y="69273"/>
                </a:cubicBezTo>
                <a:cubicBezTo>
                  <a:pt x="1191491" y="60037"/>
                  <a:pt x="1179087" y="48123"/>
                  <a:pt x="1163782" y="41564"/>
                </a:cubicBezTo>
                <a:cubicBezTo>
                  <a:pt x="1146280" y="34063"/>
                  <a:pt x="1126673" y="32940"/>
                  <a:pt x="1108364" y="27709"/>
                </a:cubicBezTo>
                <a:cubicBezTo>
                  <a:pt x="1000828" y="-3015"/>
                  <a:pt x="1151061" y="22281"/>
                  <a:pt x="928255" y="0"/>
                </a:cubicBezTo>
                <a:lnTo>
                  <a:pt x="138546" y="13855"/>
                </a:lnTo>
                <a:cubicBezTo>
                  <a:pt x="123950" y="14342"/>
                  <a:pt x="111024" y="23697"/>
                  <a:pt x="96982" y="27709"/>
                </a:cubicBezTo>
                <a:cubicBezTo>
                  <a:pt x="36728" y="44924"/>
                  <a:pt x="54344" y="41564"/>
                  <a:pt x="0" y="41564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7301345" y="3638286"/>
            <a:ext cx="775855" cy="1155387"/>
          </a:xfrm>
          <a:custGeom>
            <a:avLst/>
            <a:gdLst>
              <a:gd name="connsiteX0" fmla="*/ 775855 w 775855"/>
              <a:gd name="connsiteY0" fmla="*/ 1155387 h 1155387"/>
              <a:gd name="connsiteX1" fmla="*/ 665019 w 775855"/>
              <a:gd name="connsiteY1" fmla="*/ 1141532 h 1155387"/>
              <a:gd name="connsiteX2" fmla="*/ 623455 w 775855"/>
              <a:gd name="connsiteY2" fmla="*/ 1127678 h 1155387"/>
              <a:gd name="connsiteX3" fmla="*/ 554182 w 775855"/>
              <a:gd name="connsiteY3" fmla="*/ 1072259 h 1155387"/>
              <a:gd name="connsiteX4" fmla="*/ 498764 w 775855"/>
              <a:gd name="connsiteY4" fmla="*/ 1002987 h 1155387"/>
              <a:gd name="connsiteX5" fmla="*/ 484910 w 775855"/>
              <a:gd name="connsiteY5" fmla="*/ 961423 h 1155387"/>
              <a:gd name="connsiteX6" fmla="*/ 457200 w 775855"/>
              <a:gd name="connsiteY6" fmla="*/ 933714 h 1155387"/>
              <a:gd name="connsiteX7" fmla="*/ 429491 w 775855"/>
              <a:gd name="connsiteY7" fmla="*/ 656623 h 1155387"/>
              <a:gd name="connsiteX8" fmla="*/ 415637 w 775855"/>
              <a:gd name="connsiteY8" fmla="*/ 421096 h 1155387"/>
              <a:gd name="connsiteX9" fmla="*/ 401782 w 775855"/>
              <a:gd name="connsiteY9" fmla="*/ 337969 h 1155387"/>
              <a:gd name="connsiteX10" fmla="*/ 387928 w 775855"/>
              <a:gd name="connsiteY10" fmla="*/ 296405 h 1155387"/>
              <a:gd name="connsiteX11" fmla="*/ 374073 w 775855"/>
              <a:gd name="connsiteY11" fmla="*/ 240987 h 1155387"/>
              <a:gd name="connsiteX12" fmla="*/ 346364 w 775855"/>
              <a:gd name="connsiteY12" fmla="*/ 116296 h 1155387"/>
              <a:gd name="connsiteX13" fmla="*/ 304800 w 775855"/>
              <a:gd name="connsiteY13" fmla="*/ 88587 h 1155387"/>
              <a:gd name="connsiteX14" fmla="*/ 221673 w 775855"/>
              <a:gd name="connsiteY14" fmla="*/ 19314 h 1155387"/>
              <a:gd name="connsiteX15" fmla="*/ 0 w 775855"/>
              <a:gd name="connsiteY15" fmla="*/ 5459 h 1155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75855" h="1155387">
                <a:moveTo>
                  <a:pt x="775855" y="1155387"/>
                </a:moveTo>
                <a:cubicBezTo>
                  <a:pt x="738910" y="1150769"/>
                  <a:pt x="701651" y="1148192"/>
                  <a:pt x="665019" y="1141532"/>
                </a:cubicBezTo>
                <a:cubicBezTo>
                  <a:pt x="650651" y="1138920"/>
                  <a:pt x="634859" y="1136801"/>
                  <a:pt x="623455" y="1127678"/>
                </a:cubicBezTo>
                <a:cubicBezTo>
                  <a:pt x="533927" y="1056056"/>
                  <a:pt x="658657" y="1107085"/>
                  <a:pt x="554182" y="1072259"/>
                </a:cubicBezTo>
                <a:cubicBezTo>
                  <a:pt x="519359" y="967788"/>
                  <a:pt x="570384" y="1092513"/>
                  <a:pt x="498764" y="1002987"/>
                </a:cubicBezTo>
                <a:cubicBezTo>
                  <a:pt x="489641" y="991583"/>
                  <a:pt x="492424" y="973946"/>
                  <a:pt x="484910" y="961423"/>
                </a:cubicBezTo>
                <a:cubicBezTo>
                  <a:pt x="478189" y="950222"/>
                  <a:pt x="466437" y="942950"/>
                  <a:pt x="457200" y="933714"/>
                </a:cubicBezTo>
                <a:cubicBezTo>
                  <a:pt x="433776" y="793162"/>
                  <a:pt x="442843" y="863579"/>
                  <a:pt x="429491" y="656623"/>
                </a:cubicBezTo>
                <a:cubicBezTo>
                  <a:pt x="424428" y="578141"/>
                  <a:pt x="422450" y="499445"/>
                  <a:pt x="415637" y="421096"/>
                </a:cubicBezTo>
                <a:cubicBezTo>
                  <a:pt x="413203" y="393110"/>
                  <a:pt x="407876" y="365391"/>
                  <a:pt x="401782" y="337969"/>
                </a:cubicBezTo>
                <a:cubicBezTo>
                  <a:pt x="398614" y="323713"/>
                  <a:pt x="391940" y="310447"/>
                  <a:pt x="387928" y="296405"/>
                </a:cubicBezTo>
                <a:cubicBezTo>
                  <a:pt x="382697" y="278096"/>
                  <a:pt x="378204" y="259575"/>
                  <a:pt x="374073" y="240987"/>
                </a:cubicBezTo>
                <a:cubicBezTo>
                  <a:pt x="373716" y="239380"/>
                  <a:pt x="351997" y="124746"/>
                  <a:pt x="346364" y="116296"/>
                </a:cubicBezTo>
                <a:cubicBezTo>
                  <a:pt x="337127" y="102441"/>
                  <a:pt x="317592" y="99247"/>
                  <a:pt x="304800" y="88587"/>
                </a:cubicBezTo>
                <a:cubicBezTo>
                  <a:pt x="258834" y="50282"/>
                  <a:pt x="273275" y="45115"/>
                  <a:pt x="221673" y="19314"/>
                </a:cubicBezTo>
                <a:cubicBezTo>
                  <a:pt x="155992" y="-13527"/>
                  <a:pt x="59720" y="5459"/>
                  <a:pt x="0" y="5459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029200" y="4197927"/>
            <a:ext cx="762000" cy="1648691"/>
          </a:xfrm>
          <a:custGeom>
            <a:avLst/>
            <a:gdLst>
              <a:gd name="connsiteX0" fmla="*/ 762000 w 762000"/>
              <a:gd name="connsiteY0" fmla="*/ 1648691 h 1648691"/>
              <a:gd name="connsiteX1" fmla="*/ 692727 w 762000"/>
              <a:gd name="connsiteY1" fmla="*/ 1620982 h 1648691"/>
              <a:gd name="connsiteX2" fmla="*/ 651164 w 762000"/>
              <a:gd name="connsiteY2" fmla="*/ 1593273 h 1648691"/>
              <a:gd name="connsiteX3" fmla="*/ 568036 w 762000"/>
              <a:gd name="connsiteY3" fmla="*/ 1551709 h 1648691"/>
              <a:gd name="connsiteX4" fmla="*/ 540327 w 762000"/>
              <a:gd name="connsiteY4" fmla="*/ 1510146 h 1648691"/>
              <a:gd name="connsiteX5" fmla="*/ 415636 w 762000"/>
              <a:gd name="connsiteY5" fmla="*/ 1399309 h 1648691"/>
              <a:gd name="connsiteX6" fmla="*/ 360218 w 762000"/>
              <a:gd name="connsiteY6" fmla="*/ 1316182 h 1648691"/>
              <a:gd name="connsiteX7" fmla="*/ 290945 w 762000"/>
              <a:gd name="connsiteY7" fmla="*/ 1246909 h 1648691"/>
              <a:gd name="connsiteX8" fmla="*/ 235527 w 762000"/>
              <a:gd name="connsiteY8" fmla="*/ 1163782 h 1648691"/>
              <a:gd name="connsiteX9" fmla="*/ 193964 w 762000"/>
              <a:gd name="connsiteY9" fmla="*/ 1122218 h 1648691"/>
              <a:gd name="connsiteX10" fmla="*/ 138545 w 762000"/>
              <a:gd name="connsiteY10" fmla="*/ 1039091 h 1648691"/>
              <a:gd name="connsiteX11" fmla="*/ 124691 w 762000"/>
              <a:gd name="connsiteY11" fmla="*/ 997528 h 1648691"/>
              <a:gd name="connsiteX12" fmla="*/ 96982 w 762000"/>
              <a:gd name="connsiteY12" fmla="*/ 969818 h 1648691"/>
              <a:gd name="connsiteX13" fmla="*/ 69273 w 762000"/>
              <a:gd name="connsiteY13" fmla="*/ 886691 h 1648691"/>
              <a:gd name="connsiteX14" fmla="*/ 41564 w 762000"/>
              <a:gd name="connsiteY14" fmla="*/ 845128 h 1648691"/>
              <a:gd name="connsiteX15" fmla="*/ 27709 w 762000"/>
              <a:gd name="connsiteY15" fmla="*/ 803564 h 1648691"/>
              <a:gd name="connsiteX16" fmla="*/ 0 w 762000"/>
              <a:gd name="connsiteY16" fmla="*/ 748146 h 1648691"/>
              <a:gd name="connsiteX17" fmla="*/ 13855 w 762000"/>
              <a:gd name="connsiteY17" fmla="*/ 0 h 1648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62000" h="1648691">
                <a:moveTo>
                  <a:pt x="762000" y="1648691"/>
                </a:moveTo>
                <a:cubicBezTo>
                  <a:pt x="738909" y="1639455"/>
                  <a:pt x="714971" y="1632104"/>
                  <a:pt x="692727" y="1620982"/>
                </a:cubicBezTo>
                <a:cubicBezTo>
                  <a:pt x="677834" y="1613535"/>
                  <a:pt x="666057" y="1600720"/>
                  <a:pt x="651164" y="1593273"/>
                </a:cubicBezTo>
                <a:cubicBezTo>
                  <a:pt x="536439" y="1535910"/>
                  <a:pt x="687157" y="1631122"/>
                  <a:pt x="568036" y="1551709"/>
                </a:cubicBezTo>
                <a:cubicBezTo>
                  <a:pt x="558800" y="1537855"/>
                  <a:pt x="552101" y="1521920"/>
                  <a:pt x="540327" y="1510146"/>
                </a:cubicBezTo>
                <a:cubicBezTo>
                  <a:pt x="457039" y="1426858"/>
                  <a:pt x="532000" y="1573856"/>
                  <a:pt x="415636" y="1399309"/>
                </a:cubicBezTo>
                <a:cubicBezTo>
                  <a:pt x="397163" y="1371600"/>
                  <a:pt x="383766" y="1339730"/>
                  <a:pt x="360218" y="1316182"/>
                </a:cubicBezTo>
                <a:cubicBezTo>
                  <a:pt x="337127" y="1293091"/>
                  <a:pt x="309059" y="1274080"/>
                  <a:pt x="290945" y="1246909"/>
                </a:cubicBezTo>
                <a:cubicBezTo>
                  <a:pt x="272472" y="1219200"/>
                  <a:pt x="259075" y="1187330"/>
                  <a:pt x="235527" y="1163782"/>
                </a:cubicBezTo>
                <a:cubicBezTo>
                  <a:pt x="221673" y="1149927"/>
                  <a:pt x="205993" y="1137684"/>
                  <a:pt x="193964" y="1122218"/>
                </a:cubicBezTo>
                <a:cubicBezTo>
                  <a:pt x="173518" y="1095931"/>
                  <a:pt x="138545" y="1039091"/>
                  <a:pt x="138545" y="1039091"/>
                </a:cubicBezTo>
                <a:cubicBezTo>
                  <a:pt x="133927" y="1025237"/>
                  <a:pt x="132204" y="1010051"/>
                  <a:pt x="124691" y="997528"/>
                </a:cubicBezTo>
                <a:cubicBezTo>
                  <a:pt x="117971" y="986327"/>
                  <a:pt x="102824" y="981501"/>
                  <a:pt x="96982" y="969818"/>
                </a:cubicBezTo>
                <a:cubicBezTo>
                  <a:pt x="83920" y="943694"/>
                  <a:pt x="85475" y="910993"/>
                  <a:pt x="69273" y="886691"/>
                </a:cubicBezTo>
                <a:cubicBezTo>
                  <a:pt x="60037" y="872837"/>
                  <a:pt x="49011" y="860021"/>
                  <a:pt x="41564" y="845128"/>
                </a:cubicBezTo>
                <a:cubicBezTo>
                  <a:pt x="35033" y="832066"/>
                  <a:pt x="33462" y="816987"/>
                  <a:pt x="27709" y="803564"/>
                </a:cubicBezTo>
                <a:cubicBezTo>
                  <a:pt x="19573" y="784581"/>
                  <a:pt x="9236" y="766619"/>
                  <a:pt x="0" y="748146"/>
                </a:cubicBezTo>
                <a:cubicBezTo>
                  <a:pt x="17029" y="203250"/>
                  <a:pt x="13855" y="452654"/>
                  <a:pt x="13855" y="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364182" y="4849091"/>
            <a:ext cx="1385534" cy="318654"/>
          </a:xfrm>
          <a:custGeom>
            <a:avLst/>
            <a:gdLst>
              <a:gd name="connsiteX0" fmla="*/ 0 w 1385534"/>
              <a:gd name="connsiteY0" fmla="*/ 207818 h 318654"/>
              <a:gd name="connsiteX1" fmla="*/ 27709 w 1385534"/>
              <a:gd name="connsiteY1" fmla="*/ 277091 h 318654"/>
              <a:gd name="connsiteX2" fmla="*/ 110836 w 1385534"/>
              <a:gd name="connsiteY2" fmla="*/ 318654 h 318654"/>
              <a:gd name="connsiteX3" fmla="*/ 692727 w 1385534"/>
              <a:gd name="connsiteY3" fmla="*/ 290945 h 318654"/>
              <a:gd name="connsiteX4" fmla="*/ 886691 w 1385534"/>
              <a:gd name="connsiteY4" fmla="*/ 235527 h 318654"/>
              <a:gd name="connsiteX5" fmla="*/ 1039091 w 1385534"/>
              <a:gd name="connsiteY5" fmla="*/ 207818 h 318654"/>
              <a:gd name="connsiteX6" fmla="*/ 1080654 w 1385534"/>
              <a:gd name="connsiteY6" fmla="*/ 193964 h 318654"/>
              <a:gd name="connsiteX7" fmla="*/ 1191491 w 1385534"/>
              <a:gd name="connsiteY7" fmla="*/ 166254 h 318654"/>
              <a:gd name="connsiteX8" fmla="*/ 1274618 w 1385534"/>
              <a:gd name="connsiteY8" fmla="*/ 110836 h 318654"/>
              <a:gd name="connsiteX9" fmla="*/ 1316182 w 1385534"/>
              <a:gd name="connsiteY9" fmla="*/ 83127 h 318654"/>
              <a:gd name="connsiteX10" fmla="*/ 1343891 w 1385534"/>
              <a:gd name="connsiteY10" fmla="*/ 41564 h 318654"/>
              <a:gd name="connsiteX11" fmla="*/ 1385454 w 1385534"/>
              <a:gd name="connsiteY11" fmla="*/ 0 h 318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385534" h="318654">
                <a:moveTo>
                  <a:pt x="0" y="207818"/>
                </a:moveTo>
                <a:cubicBezTo>
                  <a:pt x="9236" y="230909"/>
                  <a:pt x="13254" y="256854"/>
                  <a:pt x="27709" y="277091"/>
                </a:cubicBezTo>
                <a:cubicBezTo>
                  <a:pt x="44495" y="300591"/>
                  <a:pt x="85865" y="310330"/>
                  <a:pt x="110836" y="318654"/>
                </a:cubicBezTo>
                <a:lnTo>
                  <a:pt x="692727" y="290945"/>
                </a:lnTo>
                <a:cubicBezTo>
                  <a:pt x="788986" y="279838"/>
                  <a:pt x="800348" y="257112"/>
                  <a:pt x="886691" y="235527"/>
                </a:cubicBezTo>
                <a:cubicBezTo>
                  <a:pt x="973790" y="213753"/>
                  <a:pt x="923259" y="224366"/>
                  <a:pt x="1039091" y="207818"/>
                </a:cubicBezTo>
                <a:cubicBezTo>
                  <a:pt x="1052945" y="203200"/>
                  <a:pt x="1066486" y="197506"/>
                  <a:pt x="1080654" y="193964"/>
                </a:cubicBezTo>
                <a:cubicBezTo>
                  <a:pt x="1102988" y="188380"/>
                  <a:pt x="1165579" y="180650"/>
                  <a:pt x="1191491" y="166254"/>
                </a:cubicBezTo>
                <a:cubicBezTo>
                  <a:pt x="1220602" y="150081"/>
                  <a:pt x="1246909" y="129309"/>
                  <a:pt x="1274618" y="110836"/>
                </a:cubicBezTo>
                <a:lnTo>
                  <a:pt x="1316182" y="83127"/>
                </a:lnTo>
                <a:cubicBezTo>
                  <a:pt x="1325418" y="69273"/>
                  <a:pt x="1332117" y="53338"/>
                  <a:pt x="1343891" y="41564"/>
                </a:cubicBezTo>
                <a:cubicBezTo>
                  <a:pt x="1389296" y="-3842"/>
                  <a:pt x="1385454" y="34702"/>
                  <a:pt x="1385454" y="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6747164" y="2244436"/>
            <a:ext cx="498763" cy="1260764"/>
          </a:xfrm>
          <a:custGeom>
            <a:avLst/>
            <a:gdLst>
              <a:gd name="connsiteX0" fmla="*/ 0 w 498763"/>
              <a:gd name="connsiteY0" fmla="*/ 0 h 1260764"/>
              <a:gd name="connsiteX1" fmla="*/ 110836 w 498763"/>
              <a:gd name="connsiteY1" fmla="*/ 83128 h 1260764"/>
              <a:gd name="connsiteX2" fmla="*/ 207818 w 498763"/>
              <a:gd name="connsiteY2" fmla="*/ 138546 h 1260764"/>
              <a:gd name="connsiteX3" fmla="*/ 249381 w 498763"/>
              <a:gd name="connsiteY3" fmla="*/ 152400 h 1260764"/>
              <a:gd name="connsiteX4" fmla="*/ 290945 w 498763"/>
              <a:gd name="connsiteY4" fmla="*/ 180109 h 1260764"/>
              <a:gd name="connsiteX5" fmla="*/ 374072 w 498763"/>
              <a:gd name="connsiteY5" fmla="*/ 290946 h 1260764"/>
              <a:gd name="connsiteX6" fmla="*/ 387927 w 498763"/>
              <a:gd name="connsiteY6" fmla="*/ 332509 h 1260764"/>
              <a:gd name="connsiteX7" fmla="*/ 415636 w 498763"/>
              <a:gd name="connsiteY7" fmla="*/ 374073 h 1260764"/>
              <a:gd name="connsiteX8" fmla="*/ 443345 w 498763"/>
              <a:gd name="connsiteY8" fmla="*/ 457200 h 1260764"/>
              <a:gd name="connsiteX9" fmla="*/ 471054 w 498763"/>
              <a:gd name="connsiteY9" fmla="*/ 498764 h 1260764"/>
              <a:gd name="connsiteX10" fmla="*/ 498763 w 498763"/>
              <a:gd name="connsiteY10" fmla="*/ 609600 h 1260764"/>
              <a:gd name="connsiteX11" fmla="*/ 471054 w 498763"/>
              <a:gd name="connsiteY11" fmla="*/ 872837 h 1260764"/>
              <a:gd name="connsiteX12" fmla="*/ 443345 w 498763"/>
              <a:gd name="connsiteY12" fmla="*/ 955964 h 1260764"/>
              <a:gd name="connsiteX13" fmla="*/ 415636 w 498763"/>
              <a:gd name="connsiteY13" fmla="*/ 997528 h 1260764"/>
              <a:gd name="connsiteX14" fmla="*/ 374072 w 498763"/>
              <a:gd name="connsiteY14" fmla="*/ 1149928 h 1260764"/>
              <a:gd name="connsiteX15" fmla="*/ 360218 w 498763"/>
              <a:gd name="connsiteY15" fmla="*/ 1205346 h 1260764"/>
              <a:gd name="connsiteX16" fmla="*/ 346363 w 498763"/>
              <a:gd name="connsiteY16" fmla="*/ 1260764 h 1260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98763" h="1260764">
                <a:moveTo>
                  <a:pt x="0" y="0"/>
                </a:moveTo>
                <a:cubicBezTo>
                  <a:pt x="145573" y="87346"/>
                  <a:pt x="6938" y="-3454"/>
                  <a:pt x="110836" y="83128"/>
                </a:cubicBezTo>
                <a:cubicBezTo>
                  <a:pt x="135389" y="103589"/>
                  <a:pt x="179920" y="126590"/>
                  <a:pt x="207818" y="138546"/>
                </a:cubicBezTo>
                <a:cubicBezTo>
                  <a:pt x="221241" y="144299"/>
                  <a:pt x="235527" y="147782"/>
                  <a:pt x="249381" y="152400"/>
                </a:cubicBezTo>
                <a:cubicBezTo>
                  <a:pt x="263236" y="161636"/>
                  <a:pt x="277943" y="169707"/>
                  <a:pt x="290945" y="180109"/>
                </a:cubicBezTo>
                <a:cubicBezTo>
                  <a:pt x="320783" y="203980"/>
                  <a:pt x="366015" y="266775"/>
                  <a:pt x="374072" y="290946"/>
                </a:cubicBezTo>
                <a:cubicBezTo>
                  <a:pt x="378690" y="304800"/>
                  <a:pt x="381396" y="319447"/>
                  <a:pt x="387927" y="332509"/>
                </a:cubicBezTo>
                <a:cubicBezTo>
                  <a:pt x="395374" y="347402"/>
                  <a:pt x="408873" y="358857"/>
                  <a:pt x="415636" y="374073"/>
                </a:cubicBezTo>
                <a:cubicBezTo>
                  <a:pt x="427498" y="400763"/>
                  <a:pt x="427144" y="432898"/>
                  <a:pt x="443345" y="457200"/>
                </a:cubicBezTo>
                <a:cubicBezTo>
                  <a:pt x="452581" y="471055"/>
                  <a:pt x="463607" y="483871"/>
                  <a:pt x="471054" y="498764"/>
                </a:cubicBezTo>
                <a:cubicBezTo>
                  <a:pt x="485256" y="527168"/>
                  <a:pt x="493493" y="583247"/>
                  <a:pt x="498763" y="609600"/>
                </a:cubicBezTo>
                <a:cubicBezTo>
                  <a:pt x="490036" y="740508"/>
                  <a:pt x="499994" y="776370"/>
                  <a:pt x="471054" y="872837"/>
                </a:cubicBezTo>
                <a:cubicBezTo>
                  <a:pt x="462661" y="900813"/>
                  <a:pt x="459546" y="931662"/>
                  <a:pt x="443345" y="955964"/>
                </a:cubicBezTo>
                <a:cubicBezTo>
                  <a:pt x="434109" y="969819"/>
                  <a:pt x="422399" y="982312"/>
                  <a:pt x="415636" y="997528"/>
                </a:cubicBezTo>
                <a:cubicBezTo>
                  <a:pt x="386803" y="1062403"/>
                  <a:pt x="388558" y="1084741"/>
                  <a:pt x="374072" y="1149928"/>
                </a:cubicBezTo>
                <a:cubicBezTo>
                  <a:pt x="369941" y="1168516"/>
                  <a:pt x="365449" y="1187037"/>
                  <a:pt x="360218" y="1205346"/>
                </a:cubicBezTo>
                <a:cubicBezTo>
                  <a:pt x="344902" y="1258950"/>
                  <a:pt x="346363" y="1229883"/>
                  <a:pt x="346363" y="1260764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474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2F2DAC31-522A-4DAC-8CB3-697C1806D1E1}"/>
              </a:ext>
            </a:extLst>
          </p:cNvPr>
          <p:cNvSpPr txBox="1"/>
          <p:nvPr/>
        </p:nvSpPr>
        <p:spPr>
          <a:xfrm>
            <a:off x="837953" y="76200"/>
            <a:ext cx="104859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Bảng</a:t>
            </a:r>
            <a:r>
              <a:rPr lang="en-US" sz="4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cộng</a:t>
            </a:r>
            <a:endParaRPr lang="en-US" sz="4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FA8D8D16-A11D-4414-839B-7DF96BDC20A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319" y="-159358"/>
            <a:ext cx="2358004" cy="117900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8F0F55D8-06D8-4680-80F9-D7554290D01F}"/>
              </a:ext>
            </a:extLst>
          </p:cNvPr>
          <p:cNvSpPr/>
          <p:nvPr/>
        </p:nvSpPr>
        <p:spPr>
          <a:xfrm>
            <a:off x="2495323" y="1295400"/>
            <a:ext cx="7086600" cy="1447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B77CF3B9-776C-474E-8F6A-9E3D16FDBE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776" b="90831" l="2283" r="9554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7507" y="1538011"/>
            <a:ext cx="955560" cy="96282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563B19FC-1FA3-4BBB-93D8-8374C00F242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776" b="90831" l="2283" r="9554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602" y="1537755"/>
            <a:ext cx="955813" cy="96308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0902F7FD-747C-47FE-9E08-3431E2FC70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776" b="90831" l="2283" r="9554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0438" y="1537755"/>
            <a:ext cx="955813" cy="96308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9369D118-81BB-4732-A78E-BD950F4F51D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776" b="90831" l="2283" r="9554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6620" y="1537755"/>
            <a:ext cx="955813" cy="96308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B2BFA0F3-D26D-4525-A4D9-DD067BA4665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776" b="90831" l="2283" r="9554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2705" y="1537756"/>
            <a:ext cx="955813" cy="96308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63A2FCCE-5FD8-4674-B639-9C65C5CF580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776" b="90831" l="2283" r="9554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8518" y="1519193"/>
            <a:ext cx="955813" cy="96308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755856E5-103C-4794-8C41-99F424FC3C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776" b="90831" l="2283" r="9554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593" y="1537755"/>
            <a:ext cx="955813" cy="963085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="" xmlns:a16="http://schemas.microsoft.com/office/drawing/2014/main" id="{2E5451E5-2703-4C48-A9A1-FC5578086902}"/>
              </a:ext>
            </a:extLst>
          </p:cNvPr>
          <p:cNvCxnSpPr/>
          <p:nvPr/>
        </p:nvCxnSpPr>
        <p:spPr>
          <a:xfrm flipH="1">
            <a:off x="3387102" y="1295400"/>
            <a:ext cx="700457" cy="14478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D02649B1-8C9C-49B0-95F8-AC8B1E357981}"/>
              </a:ext>
            </a:extLst>
          </p:cNvPr>
          <p:cNvSpPr/>
          <p:nvPr/>
        </p:nvSpPr>
        <p:spPr>
          <a:xfrm>
            <a:off x="2515684" y="3124200"/>
            <a:ext cx="7086600" cy="1447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8" name="Picture 17">
            <a:extLst>
              <a:ext uri="{FF2B5EF4-FFF2-40B4-BE49-F238E27FC236}">
                <a16:creationId xmlns="" xmlns:a16="http://schemas.microsoft.com/office/drawing/2014/main" id="{34B9A796-F116-433D-8468-A4E39B005D5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776" b="90831" l="2283" r="9554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868" y="3366811"/>
            <a:ext cx="955560" cy="962829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="" xmlns:a16="http://schemas.microsoft.com/office/drawing/2014/main" id="{91A8D49B-60F1-464E-B29C-33FDA637025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776" b="90831" l="2283" r="9554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7963" y="3366555"/>
            <a:ext cx="955813" cy="96308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="" xmlns:a16="http://schemas.microsoft.com/office/drawing/2014/main" id="{1C9A8A7B-38A9-4E3D-A4D4-904113975C3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776" b="90831" l="2283" r="9554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799" y="3366555"/>
            <a:ext cx="955813" cy="96308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="" xmlns:a16="http://schemas.microsoft.com/office/drawing/2014/main" id="{F7C937E5-3453-4859-A97A-4B9629C28D6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776" b="90831" l="2283" r="9554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6981" y="3366555"/>
            <a:ext cx="955813" cy="963085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="" xmlns:a16="http://schemas.microsoft.com/office/drawing/2014/main" id="{28A5BFF1-D9BD-485B-9907-F3150A0D0D4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776" b="90831" l="2283" r="9554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3066" y="3366556"/>
            <a:ext cx="955813" cy="96308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="" xmlns:a16="http://schemas.microsoft.com/office/drawing/2014/main" id="{F8C78D28-4BD6-4639-BE28-9725AA80E49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776" b="90831" l="2283" r="9554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8879" y="3347993"/>
            <a:ext cx="955813" cy="963085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="" xmlns:a16="http://schemas.microsoft.com/office/drawing/2014/main" id="{9CA52734-CBE9-44AF-84DD-A99569267947}"/>
              </a:ext>
            </a:extLst>
          </p:cNvPr>
          <p:cNvSpPr/>
          <p:nvPr/>
        </p:nvSpPr>
        <p:spPr>
          <a:xfrm>
            <a:off x="2495323" y="4953000"/>
            <a:ext cx="7086600" cy="1447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6" name="Picture 25">
            <a:extLst>
              <a:ext uri="{FF2B5EF4-FFF2-40B4-BE49-F238E27FC236}">
                <a16:creationId xmlns="" xmlns:a16="http://schemas.microsoft.com/office/drawing/2014/main" id="{DBC99258-12FB-43A7-91E9-C81D40A7F3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776" b="90831" l="2283" r="9554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5400" y="5185908"/>
            <a:ext cx="955560" cy="962829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="" xmlns:a16="http://schemas.microsoft.com/office/drawing/2014/main" id="{577F88B4-C4BC-4FB1-B915-B8F8BFD13B6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776" b="90831" l="2283" r="9554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0438" y="5195355"/>
            <a:ext cx="955813" cy="963085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="" xmlns:a16="http://schemas.microsoft.com/office/drawing/2014/main" id="{76A64DF2-231B-4F60-8078-B1F08EC6878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776" b="90831" l="2283" r="9554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6620" y="5195355"/>
            <a:ext cx="955813" cy="963085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="" xmlns:a16="http://schemas.microsoft.com/office/drawing/2014/main" id="{9FBC313B-3534-4C2A-877C-7DC3DD7C598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776" b="90831" l="2283" r="9554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2705" y="5195356"/>
            <a:ext cx="955813" cy="963085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="" xmlns:a16="http://schemas.microsoft.com/office/drawing/2014/main" id="{4D6B6661-20A2-4E1A-8221-8534E709AC8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776" b="90831" l="2283" r="9554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8518" y="5176793"/>
            <a:ext cx="955813" cy="963085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="" xmlns:a16="http://schemas.microsoft.com/office/drawing/2014/main" id="{764EA115-1A31-483D-8BAD-A143125B38A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776" b="90831" l="2283" r="9554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7330" y="3348249"/>
            <a:ext cx="955560" cy="962829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="" xmlns:a16="http://schemas.microsoft.com/office/drawing/2014/main" id="{E28FE907-C08C-46A2-848B-A97DCBBBB8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776" b="90831" l="2283" r="9554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014" y="5195781"/>
            <a:ext cx="955560" cy="962829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="" xmlns:a16="http://schemas.microsoft.com/office/drawing/2014/main" id="{E75FDAFD-CE05-4B55-95C1-95C99363A83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776" b="90831" l="2283" r="9554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2628" y="5195611"/>
            <a:ext cx="955560" cy="962829"/>
          </a:xfrm>
          <a:prstGeom prst="rect">
            <a:avLst/>
          </a:prstGeom>
        </p:spPr>
      </p:pic>
      <p:cxnSp>
        <p:nvCxnSpPr>
          <p:cNvPr id="36" name="Straight Connector 35">
            <a:extLst>
              <a:ext uri="{FF2B5EF4-FFF2-40B4-BE49-F238E27FC236}">
                <a16:creationId xmlns="" xmlns:a16="http://schemas.microsoft.com/office/drawing/2014/main" id="{51253A81-4305-44BB-9907-EA1EA108AB04}"/>
              </a:ext>
            </a:extLst>
          </p:cNvPr>
          <p:cNvCxnSpPr/>
          <p:nvPr/>
        </p:nvCxnSpPr>
        <p:spPr>
          <a:xfrm flipH="1">
            <a:off x="5261453" y="4953000"/>
            <a:ext cx="700457" cy="14478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="" xmlns:a16="http://schemas.microsoft.com/office/drawing/2014/main" id="{A96E6E8C-78BE-48C0-BCAA-1B7C775B3F5C}"/>
              </a:ext>
            </a:extLst>
          </p:cNvPr>
          <p:cNvCxnSpPr/>
          <p:nvPr/>
        </p:nvCxnSpPr>
        <p:spPr>
          <a:xfrm flipH="1">
            <a:off x="4430198" y="3124200"/>
            <a:ext cx="700457" cy="14478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Rounded Rectangle 15">
            <a:extLst>
              <a:ext uri="{FF2B5EF4-FFF2-40B4-BE49-F238E27FC236}">
                <a16:creationId xmlns="" xmlns:a16="http://schemas.microsoft.com/office/drawing/2014/main" id="{DF99E960-C47A-4A2C-9472-67B9C6CF4886}"/>
              </a:ext>
            </a:extLst>
          </p:cNvPr>
          <p:cNvSpPr/>
          <p:nvPr/>
        </p:nvSpPr>
        <p:spPr>
          <a:xfrm>
            <a:off x="78446" y="1497632"/>
            <a:ext cx="2285251" cy="9144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 + 6 = 7</a:t>
            </a:r>
          </a:p>
        </p:txBody>
      </p:sp>
      <p:sp>
        <p:nvSpPr>
          <p:cNvPr id="39" name="Rounded Rectangle 15">
            <a:extLst>
              <a:ext uri="{FF2B5EF4-FFF2-40B4-BE49-F238E27FC236}">
                <a16:creationId xmlns="" xmlns:a16="http://schemas.microsoft.com/office/drawing/2014/main" id="{D7646C4C-E7F5-4748-82A4-4759F61AE007}"/>
              </a:ext>
            </a:extLst>
          </p:cNvPr>
          <p:cNvSpPr/>
          <p:nvPr/>
        </p:nvSpPr>
        <p:spPr>
          <a:xfrm>
            <a:off x="9666515" y="1473710"/>
            <a:ext cx="2285251" cy="9144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 + 1 = 7</a:t>
            </a:r>
          </a:p>
        </p:txBody>
      </p:sp>
      <p:sp>
        <p:nvSpPr>
          <p:cNvPr id="40" name="Rounded Rectangle 15">
            <a:extLst>
              <a:ext uri="{FF2B5EF4-FFF2-40B4-BE49-F238E27FC236}">
                <a16:creationId xmlns="" xmlns:a16="http://schemas.microsoft.com/office/drawing/2014/main" id="{90897F73-F070-4AA3-8762-EFA3F44DA95F}"/>
              </a:ext>
            </a:extLst>
          </p:cNvPr>
          <p:cNvSpPr/>
          <p:nvPr/>
        </p:nvSpPr>
        <p:spPr>
          <a:xfrm>
            <a:off x="32124" y="3396678"/>
            <a:ext cx="2285251" cy="9144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 + 5 = 7</a:t>
            </a:r>
          </a:p>
        </p:txBody>
      </p:sp>
      <p:sp>
        <p:nvSpPr>
          <p:cNvPr id="41" name="Rounded Rectangle 15">
            <a:extLst>
              <a:ext uri="{FF2B5EF4-FFF2-40B4-BE49-F238E27FC236}">
                <a16:creationId xmlns="" xmlns:a16="http://schemas.microsoft.com/office/drawing/2014/main" id="{01415AC8-5069-4536-AB7C-E18492C8893D}"/>
              </a:ext>
            </a:extLst>
          </p:cNvPr>
          <p:cNvSpPr/>
          <p:nvPr/>
        </p:nvSpPr>
        <p:spPr>
          <a:xfrm>
            <a:off x="9731840" y="3377923"/>
            <a:ext cx="2285251" cy="9144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 + 2 = 7</a:t>
            </a:r>
          </a:p>
        </p:txBody>
      </p:sp>
      <p:sp>
        <p:nvSpPr>
          <p:cNvPr id="42" name="Rounded Rectangle 15">
            <a:extLst>
              <a:ext uri="{FF2B5EF4-FFF2-40B4-BE49-F238E27FC236}">
                <a16:creationId xmlns="" xmlns:a16="http://schemas.microsoft.com/office/drawing/2014/main" id="{11E9E67A-BB8D-4FAC-8C7F-4ABBA0FFCF74}"/>
              </a:ext>
            </a:extLst>
          </p:cNvPr>
          <p:cNvSpPr/>
          <p:nvPr/>
        </p:nvSpPr>
        <p:spPr>
          <a:xfrm>
            <a:off x="72403" y="5122203"/>
            <a:ext cx="2285251" cy="9144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 + 4 = 7</a:t>
            </a:r>
          </a:p>
        </p:txBody>
      </p:sp>
      <p:sp>
        <p:nvSpPr>
          <p:cNvPr id="43" name="Rounded Rectangle 15">
            <a:extLst>
              <a:ext uri="{FF2B5EF4-FFF2-40B4-BE49-F238E27FC236}">
                <a16:creationId xmlns="" xmlns:a16="http://schemas.microsoft.com/office/drawing/2014/main" id="{F917A986-BC70-4566-BA56-3A303C74A8B1}"/>
              </a:ext>
            </a:extLst>
          </p:cNvPr>
          <p:cNvSpPr/>
          <p:nvPr/>
        </p:nvSpPr>
        <p:spPr>
          <a:xfrm>
            <a:off x="9773932" y="5122203"/>
            <a:ext cx="2285251" cy="9144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 + 3 = 7</a:t>
            </a:r>
          </a:p>
        </p:txBody>
      </p:sp>
    </p:spTree>
    <p:extLst>
      <p:ext uri="{BB962C8B-B14F-4D97-AF65-F5344CB8AC3E}">
        <p14:creationId xmlns:p14="http://schemas.microsoft.com/office/powerpoint/2010/main" val="180216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17" grpId="0" animBg="1"/>
      <p:bldP spid="25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5">
            <a:extLst>
              <a:ext uri="{FF2B5EF4-FFF2-40B4-BE49-F238E27FC236}">
                <a16:creationId xmlns="" xmlns:a16="http://schemas.microsoft.com/office/drawing/2014/main" id="{4C7821C4-D1E5-49B0-AFB6-F3C86E98996C}"/>
              </a:ext>
            </a:extLst>
          </p:cNvPr>
          <p:cNvSpPr/>
          <p:nvPr/>
        </p:nvSpPr>
        <p:spPr>
          <a:xfrm>
            <a:off x="4099719" y="207335"/>
            <a:ext cx="3161926" cy="60960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+ 6 = 7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+ 1 = 7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+ 5 = 7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+ 2 = 7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+ 4 = 7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+ 3 = 7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A8D21D16-4380-4EF6-8CF0-21B84C9D26E5}"/>
              </a:ext>
            </a:extLst>
          </p:cNvPr>
          <p:cNvSpPr txBox="1"/>
          <p:nvPr/>
        </p:nvSpPr>
        <p:spPr>
          <a:xfrm>
            <a:off x="6254585" y="730101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EAFCC53A-1046-42C1-AA6B-786715877FA2}"/>
              </a:ext>
            </a:extLst>
          </p:cNvPr>
          <p:cNvSpPr txBox="1"/>
          <p:nvPr/>
        </p:nvSpPr>
        <p:spPr>
          <a:xfrm>
            <a:off x="6266987" y="2547448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E92FFCD6-5B94-43E1-8879-F0844EBB9B43}"/>
              </a:ext>
            </a:extLst>
          </p:cNvPr>
          <p:cNvSpPr txBox="1"/>
          <p:nvPr/>
        </p:nvSpPr>
        <p:spPr>
          <a:xfrm>
            <a:off x="6254585" y="3458647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553A7740-11B5-4743-AF74-53C17BFAAAC3}"/>
              </a:ext>
            </a:extLst>
          </p:cNvPr>
          <p:cNvSpPr txBox="1"/>
          <p:nvPr/>
        </p:nvSpPr>
        <p:spPr>
          <a:xfrm>
            <a:off x="6262542" y="4367255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2C64F8D6-3345-43CF-8D27-72DA38BFE43A}"/>
              </a:ext>
            </a:extLst>
          </p:cNvPr>
          <p:cNvSpPr txBox="1"/>
          <p:nvPr/>
        </p:nvSpPr>
        <p:spPr>
          <a:xfrm>
            <a:off x="6262542" y="1627313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91E7286E-177D-46A5-ADA1-9DDBAE7C6CA1}"/>
              </a:ext>
            </a:extLst>
          </p:cNvPr>
          <p:cNvSpPr txBox="1"/>
          <p:nvPr/>
        </p:nvSpPr>
        <p:spPr>
          <a:xfrm>
            <a:off x="6259866" y="5292763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69BB4F25-34B1-4281-BE6B-C586DC867CC9}"/>
              </a:ext>
            </a:extLst>
          </p:cNvPr>
          <p:cNvSpPr/>
          <p:nvPr/>
        </p:nvSpPr>
        <p:spPr>
          <a:xfrm>
            <a:off x="4588780" y="760264"/>
            <a:ext cx="2286000" cy="1587450"/>
          </a:xfrm>
          <a:prstGeom prst="rect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7E58243F-84F8-4E68-A04B-0CE5976915DE}"/>
              </a:ext>
            </a:extLst>
          </p:cNvPr>
          <p:cNvSpPr/>
          <p:nvPr/>
        </p:nvSpPr>
        <p:spPr>
          <a:xfrm>
            <a:off x="4625126" y="2562183"/>
            <a:ext cx="2286000" cy="1587450"/>
          </a:xfrm>
          <a:prstGeom prst="rect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B8C0C831-5F50-4680-89CE-280BDB144C46}"/>
              </a:ext>
            </a:extLst>
          </p:cNvPr>
          <p:cNvSpPr/>
          <p:nvPr/>
        </p:nvSpPr>
        <p:spPr>
          <a:xfrm>
            <a:off x="4625126" y="4397529"/>
            <a:ext cx="2286000" cy="1587450"/>
          </a:xfrm>
          <a:prstGeom prst="rect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060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1" grpId="0"/>
      <p:bldP spid="12" grpId="0"/>
      <p:bldP spid="13" grpId="0"/>
      <p:bldP spid="2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583427" y="1539240"/>
            <a:ext cx="11364892" cy="822960"/>
            <a:chOff x="223100" y="304800"/>
            <a:chExt cx="11007728" cy="822960"/>
          </a:xfrm>
        </p:grpSpPr>
        <p:sp>
          <p:nvSpPr>
            <p:cNvPr id="2" name="Oval 1"/>
            <p:cNvSpPr/>
            <p:nvPr/>
          </p:nvSpPr>
          <p:spPr>
            <a:xfrm>
              <a:off x="223100" y="304800"/>
              <a:ext cx="797097" cy="822960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400">
                  <a:ln w="57150" cmpd="sng">
                    <a:solidFill>
                      <a:schemeClr val="bg1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74438" y="393748"/>
              <a:ext cx="1015639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Số</a:t>
              </a:r>
            </a:p>
          </p:txBody>
        </p:sp>
      </p:grp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150130"/>
              </p:ext>
            </p:extLst>
          </p:nvPr>
        </p:nvGraphicFramePr>
        <p:xfrm>
          <a:off x="61119" y="3131403"/>
          <a:ext cx="12024360" cy="28883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344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3444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3444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3444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3444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23444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23444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234440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1234440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</a:tblGrid>
              <a:tr h="962799">
                <a:tc rowSpan="2">
                  <a:txBody>
                    <a:bodyPr/>
                    <a:lstStyle/>
                    <a:p>
                      <a:pPr algn="ctr"/>
                      <a:r>
                        <a:rPr lang="en-US" sz="4000" b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F8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F8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F8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F8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F8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F8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F8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F8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F8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F8F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627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D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65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F8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F8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F8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F8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F8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F8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F8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F8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F8F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62799">
                <a:tc>
                  <a:txBody>
                    <a:bodyPr/>
                    <a:lstStyle/>
                    <a:p>
                      <a:pPr algn="ctr"/>
                      <a:endParaRPr lang="en-US" sz="40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045432" y="5195153"/>
            <a:ext cx="101219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118519" y="5195153"/>
            <a:ext cx="1018413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337719" y="5195153"/>
            <a:ext cx="1018413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633119" y="5195153"/>
            <a:ext cx="1018413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928519" y="5195153"/>
            <a:ext cx="92583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147719" y="5195153"/>
            <a:ext cx="92583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290719" y="5195153"/>
            <a:ext cx="92583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586119" y="5195153"/>
            <a:ext cx="92583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0881519" y="5195153"/>
            <a:ext cx="92583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="" xmlns:a16="http://schemas.microsoft.com/office/drawing/2014/main" id="{6FEEBAEF-A82C-5443-AC12-129C9A6D352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5798" y="0"/>
            <a:ext cx="3502634" cy="175131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 flipH="1">
            <a:off x="5395118" y="3429000"/>
            <a:ext cx="45719" cy="23622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>
            <a:endCxn id="28" idx="2"/>
          </p:cNvCxnSpPr>
          <p:nvPr/>
        </p:nvCxnSpPr>
        <p:spPr>
          <a:xfrm>
            <a:off x="6391434" y="3429000"/>
            <a:ext cx="0" cy="247403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705353" y="3429000"/>
            <a:ext cx="0" cy="247403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27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5">
            <a:extLst>
              <a:ext uri="{FF2B5EF4-FFF2-40B4-BE49-F238E27FC236}">
                <a16:creationId xmlns="" xmlns:a16="http://schemas.microsoft.com/office/drawing/2014/main" id="{F7A7C773-5621-487E-B192-015711BD6545}"/>
              </a:ext>
            </a:extLst>
          </p:cNvPr>
          <p:cNvSpPr/>
          <p:nvPr/>
        </p:nvSpPr>
        <p:spPr>
          <a:xfrm>
            <a:off x="4099719" y="207335"/>
            <a:ext cx="3161926" cy="60960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+ 9 = 10</a:t>
            </a:r>
          </a:p>
          <a:p>
            <a:pPr algn="ctr"/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+ 8 = 10</a:t>
            </a:r>
          </a:p>
          <a:p>
            <a:pPr algn="ctr"/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+ 7 = 10</a:t>
            </a:r>
          </a:p>
          <a:p>
            <a:pPr algn="ctr"/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+ 6 = 10</a:t>
            </a:r>
          </a:p>
          <a:p>
            <a:pPr algn="ctr"/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+ 5 = 10</a:t>
            </a:r>
          </a:p>
          <a:p>
            <a:pPr algn="ctr"/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+ 4 = 10</a:t>
            </a:r>
          </a:p>
          <a:p>
            <a:pPr algn="ctr"/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+ 3 = 10</a:t>
            </a:r>
          </a:p>
          <a:p>
            <a:pPr algn="ctr"/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+ 2 = 10</a:t>
            </a:r>
          </a:p>
          <a:p>
            <a:pPr algn="ctr"/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+ 1 = 10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8AEC42A6-B3F0-445F-A1AD-6FCFAED083F2}"/>
              </a:ext>
            </a:extLst>
          </p:cNvPr>
          <p:cNvSpPr txBox="1"/>
          <p:nvPr/>
        </p:nvSpPr>
        <p:spPr>
          <a:xfrm>
            <a:off x="6135853" y="517451"/>
            <a:ext cx="8169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E6F50AE3-3E7D-4D4C-9143-FF94851586ED}"/>
              </a:ext>
            </a:extLst>
          </p:cNvPr>
          <p:cNvSpPr txBox="1"/>
          <p:nvPr/>
        </p:nvSpPr>
        <p:spPr>
          <a:xfrm>
            <a:off x="6131681" y="1233786"/>
            <a:ext cx="8169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ADC7BF5-5CD7-4ABB-8E7E-A766E05C6F85}"/>
              </a:ext>
            </a:extLst>
          </p:cNvPr>
          <p:cNvSpPr txBox="1"/>
          <p:nvPr/>
        </p:nvSpPr>
        <p:spPr>
          <a:xfrm>
            <a:off x="6141407" y="1840253"/>
            <a:ext cx="8169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D9C6B770-86F2-4186-B3C7-E28A70D50419}"/>
              </a:ext>
            </a:extLst>
          </p:cNvPr>
          <p:cNvSpPr txBox="1"/>
          <p:nvPr/>
        </p:nvSpPr>
        <p:spPr>
          <a:xfrm>
            <a:off x="6131681" y="2438744"/>
            <a:ext cx="8169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34E1AF90-9EA6-49C5-8BD6-6549D3D3BB80}"/>
              </a:ext>
            </a:extLst>
          </p:cNvPr>
          <p:cNvSpPr txBox="1"/>
          <p:nvPr/>
        </p:nvSpPr>
        <p:spPr>
          <a:xfrm>
            <a:off x="6143808" y="3050592"/>
            <a:ext cx="8169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BA0BA372-C307-4575-AD16-D6C77EA1AF96}"/>
              </a:ext>
            </a:extLst>
          </p:cNvPr>
          <p:cNvSpPr txBox="1"/>
          <p:nvPr/>
        </p:nvSpPr>
        <p:spPr>
          <a:xfrm>
            <a:off x="6143808" y="3665984"/>
            <a:ext cx="8169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3D190FC1-22D2-4F96-98CA-A2778BD6C298}"/>
              </a:ext>
            </a:extLst>
          </p:cNvPr>
          <p:cNvSpPr txBox="1"/>
          <p:nvPr/>
        </p:nvSpPr>
        <p:spPr>
          <a:xfrm>
            <a:off x="6131681" y="4281376"/>
            <a:ext cx="8169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228D7683-30BE-4E0B-8BCA-D5DF3499BA7A}"/>
              </a:ext>
            </a:extLst>
          </p:cNvPr>
          <p:cNvSpPr txBox="1"/>
          <p:nvPr/>
        </p:nvSpPr>
        <p:spPr>
          <a:xfrm>
            <a:off x="6131681" y="4881295"/>
            <a:ext cx="8169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4A0515DC-6806-455A-BA51-026D6FB0918C}"/>
              </a:ext>
            </a:extLst>
          </p:cNvPr>
          <p:cNvSpPr txBox="1"/>
          <p:nvPr/>
        </p:nvSpPr>
        <p:spPr>
          <a:xfrm>
            <a:off x="6131681" y="5490895"/>
            <a:ext cx="8169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587140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213519" y="103229"/>
            <a:ext cx="11049000" cy="699850"/>
            <a:chOff x="518319" y="463060"/>
            <a:chExt cx="11049000" cy="699850"/>
          </a:xfrm>
        </p:grpSpPr>
        <p:sp>
          <p:nvSpPr>
            <p:cNvPr id="6" name="Oval 5"/>
            <p:cNvSpPr/>
            <p:nvPr/>
          </p:nvSpPr>
          <p:spPr>
            <a:xfrm>
              <a:off x="518319" y="463060"/>
              <a:ext cx="640080" cy="640080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>
                  <a:ln w="57150" cmpd="sng">
                    <a:solidFill>
                      <a:schemeClr val="bg1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432719" y="516579"/>
              <a:ext cx="10134600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600" dirty="0" err="1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Em</a:t>
              </a:r>
              <a:r>
                <a:rPr lang="en-US" sz="3600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600" dirty="0" err="1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hoàn</a:t>
              </a:r>
              <a:r>
                <a:rPr lang="en-US" sz="3600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600" dirty="0" err="1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thành</a:t>
              </a:r>
              <a:r>
                <a:rPr lang="en-US" sz="3600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600" dirty="0" err="1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bảng</a:t>
              </a:r>
              <a:r>
                <a:rPr lang="en-US" sz="3600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600" dirty="0" err="1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cộng</a:t>
              </a:r>
              <a:r>
                <a:rPr lang="en-US" sz="3600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.</a:t>
              </a:r>
            </a:p>
          </p:txBody>
        </p:sp>
      </p:grp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13519" y="1066800"/>
          <a:ext cx="11795760" cy="571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06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106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1064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1064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1064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31064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35636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29540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280160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635000"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 + 1 = 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 </a:t>
                      </a:r>
                      <a:r>
                        <a:rPr lang="en-US" sz="1900" b="1" baseline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 + 1 = 3</a:t>
                      </a:r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 + 1 = 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 + 1 = 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 + 1 = 6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 + 1 = 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 + 1 = 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 + 1 = 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 + 1 = 10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 + 2 = 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 + 2 = 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 + 2 = 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 + 2 = 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 + 2 = 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  + 2 =  </a:t>
                      </a:r>
                      <a:r>
                        <a:rPr lang="en-US" sz="1900" b="1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 + 2 = 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 +</a:t>
                      </a:r>
                      <a:r>
                        <a:rPr lang="en-US" sz="1900" b="1" baseline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 2 =  </a:t>
                      </a:r>
                      <a:r>
                        <a:rPr lang="en-US" sz="1900" b="1" baseline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1900" b="1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 + 3 = 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 + 3 = 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 + 3 = 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 + 3 = 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 + 3 = 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 + 3 =  </a:t>
                      </a:r>
                      <a:r>
                        <a:rPr lang="en-US" sz="1900" b="1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 +  3 = 10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 + 4 = 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 + 4 = 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 + 4 = 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 + 4 =  </a:t>
                      </a:r>
                      <a:r>
                        <a:rPr lang="en-US" sz="1900" b="1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 + 4 = 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 + 4 =  </a:t>
                      </a:r>
                      <a:r>
                        <a:rPr lang="en-US" sz="1900" b="1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 + 5 = 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 + 5 = 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 + 5 = 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 + 5 =  </a:t>
                      </a:r>
                      <a:r>
                        <a:rPr lang="en-US" sz="1900" b="1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 + 5 = 10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 + 6 = 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 + 6 =  </a:t>
                      </a:r>
                      <a:r>
                        <a:rPr lang="en-US" sz="1900" b="1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 + 6 = 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 + 6 =  </a:t>
                      </a:r>
                      <a:r>
                        <a:rPr lang="en-US" sz="1900" b="1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 + 7 = 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 + 7 =  </a:t>
                      </a:r>
                      <a:r>
                        <a:rPr lang="en-US" sz="1900" b="1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 + 7 = 10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 + 8 = 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 + 8 =  </a:t>
                      </a:r>
                      <a:r>
                        <a:rPr lang="en-US" sz="1900" b="1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 + 9 = 10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Rounded Rectangle 1"/>
          <p:cNvSpPr/>
          <p:nvPr/>
        </p:nvSpPr>
        <p:spPr>
          <a:xfrm>
            <a:off x="2495889" y="4401455"/>
            <a:ext cx="274320" cy="274320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2496615" y="5058228"/>
            <a:ext cx="274320" cy="274320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2482827" y="5700486"/>
            <a:ext cx="274320" cy="274320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104833" y="3153228"/>
            <a:ext cx="274320" cy="274320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5103542" y="3780972"/>
            <a:ext cx="274320" cy="274320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5102251" y="4408716"/>
            <a:ext cx="274320" cy="274320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7742805" y="3153228"/>
            <a:ext cx="274320" cy="274320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7740467" y="2514600"/>
            <a:ext cx="274320" cy="274320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7767157" y="1875972"/>
            <a:ext cx="274320" cy="274320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0395291" y="1878149"/>
            <a:ext cx="274320" cy="274320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2290149" y="4221115"/>
            <a:ext cx="685800" cy="635001"/>
            <a:chOff x="6423093" y="5378994"/>
            <a:chExt cx="685800" cy="635001"/>
          </a:xfrm>
        </p:grpSpPr>
        <p:sp>
          <p:nvSpPr>
            <p:cNvPr id="17" name="Rounded Rectangle 16"/>
            <p:cNvSpPr/>
            <p:nvPr/>
          </p:nvSpPr>
          <p:spPr>
            <a:xfrm>
              <a:off x="6629559" y="5563326"/>
              <a:ext cx="274320" cy="27432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6423093" y="5378994"/>
              <a:ext cx="685800" cy="63500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8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292260" y="4869971"/>
            <a:ext cx="685800" cy="635001"/>
            <a:chOff x="6423093" y="5378994"/>
            <a:chExt cx="685800" cy="635001"/>
          </a:xfrm>
        </p:grpSpPr>
        <p:sp>
          <p:nvSpPr>
            <p:cNvPr id="20" name="Rounded Rectangle 19"/>
            <p:cNvSpPr/>
            <p:nvPr/>
          </p:nvSpPr>
          <p:spPr>
            <a:xfrm>
              <a:off x="6629559" y="5563326"/>
              <a:ext cx="274320" cy="27432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6423093" y="5378994"/>
              <a:ext cx="685800" cy="63500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9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264576" y="5512000"/>
            <a:ext cx="685800" cy="635001"/>
            <a:chOff x="6409238" y="5378994"/>
            <a:chExt cx="685800" cy="635001"/>
          </a:xfrm>
        </p:grpSpPr>
        <p:sp>
          <p:nvSpPr>
            <p:cNvPr id="23" name="Rounded Rectangle 22"/>
            <p:cNvSpPr/>
            <p:nvPr/>
          </p:nvSpPr>
          <p:spPr>
            <a:xfrm>
              <a:off x="6629559" y="5563326"/>
              <a:ext cx="274320" cy="27432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6409238" y="5378994"/>
              <a:ext cx="685800" cy="63500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10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4896511" y="2959261"/>
            <a:ext cx="685800" cy="635001"/>
            <a:chOff x="6409238" y="5406704"/>
            <a:chExt cx="685800" cy="635001"/>
          </a:xfrm>
        </p:grpSpPr>
        <p:sp>
          <p:nvSpPr>
            <p:cNvPr id="26" name="Rounded Rectangle 25"/>
            <p:cNvSpPr/>
            <p:nvPr/>
          </p:nvSpPr>
          <p:spPr>
            <a:xfrm>
              <a:off x="6615704" y="5591036"/>
              <a:ext cx="274320" cy="27432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6409238" y="5406704"/>
              <a:ext cx="685800" cy="63500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8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912477" y="3594262"/>
            <a:ext cx="685800" cy="635001"/>
            <a:chOff x="6423093" y="5392849"/>
            <a:chExt cx="685800" cy="635001"/>
          </a:xfrm>
        </p:grpSpPr>
        <p:sp>
          <p:nvSpPr>
            <p:cNvPr id="29" name="Rounded Rectangle 28"/>
            <p:cNvSpPr/>
            <p:nvPr/>
          </p:nvSpPr>
          <p:spPr>
            <a:xfrm>
              <a:off x="6615704" y="5577181"/>
              <a:ext cx="274320" cy="27432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6423093" y="5392849"/>
              <a:ext cx="685800" cy="63500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9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894318" y="4222436"/>
            <a:ext cx="685800" cy="635001"/>
            <a:chOff x="6418763" y="5378994"/>
            <a:chExt cx="685800" cy="635001"/>
          </a:xfrm>
        </p:grpSpPr>
        <p:sp>
          <p:nvSpPr>
            <p:cNvPr id="32" name="Rounded Rectangle 31"/>
            <p:cNvSpPr/>
            <p:nvPr/>
          </p:nvSpPr>
          <p:spPr>
            <a:xfrm>
              <a:off x="6629559" y="5563326"/>
              <a:ext cx="274320" cy="27432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6418763" y="5378994"/>
              <a:ext cx="685800" cy="63500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10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7560300" y="1693019"/>
            <a:ext cx="685800" cy="635001"/>
            <a:chOff x="6409238" y="5406704"/>
            <a:chExt cx="685800" cy="635001"/>
          </a:xfrm>
        </p:grpSpPr>
        <p:sp>
          <p:nvSpPr>
            <p:cNvPr id="35" name="Rounded Rectangle 34"/>
            <p:cNvSpPr/>
            <p:nvPr/>
          </p:nvSpPr>
          <p:spPr>
            <a:xfrm>
              <a:off x="6615704" y="5591036"/>
              <a:ext cx="274320" cy="27432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6409238" y="5406704"/>
              <a:ext cx="685800" cy="63500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8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7548556" y="2328020"/>
            <a:ext cx="685800" cy="635001"/>
            <a:chOff x="6423093" y="5392849"/>
            <a:chExt cx="685800" cy="635001"/>
          </a:xfrm>
        </p:grpSpPr>
        <p:sp>
          <p:nvSpPr>
            <p:cNvPr id="38" name="Rounded Rectangle 37"/>
            <p:cNvSpPr/>
            <p:nvPr/>
          </p:nvSpPr>
          <p:spPr>
            <a:xfrm>
              <a:off x="6615704" y="5577181"/>
              <a:ext cx="274320" cy="27432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6423093" y="5392849"/>
              <a:ext cx="685800" cy="63500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9</a:t>
              </a: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7530397" y="2970049"/>
            <a:ext cx="685800" cy="635001"/>
            <a:chOff x="6418763" y="5378994"/>
            <a:chExt cx="685800" cy="635001"/>
          </a:xfrm>
        </p:grpSpPr>
        <p:sp>
          <p:nvSpPr>
            <p:cNvPr id="41" name="Rounded Rectangle 40"/>
            <p:cNvSpPr/>
            <p:nvPr/>
          </p:nvSpPr>
          <p:spPr>
            <a:xfrm>
              <a:off x="6629559" y="5563326"/>
              <a:ext cx="274320" cy="27432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6418763" y="5378994"/>
              <a:ext cx="685800" cy="63500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10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10175696" y="1695889"/>
            <a:ext cx="685800" cy="635001"/>
            <a:chOff x="6409238" y="5378994"/>
            <a:chExt cx="685800" cy="635001"/>
          </a:xfrm>
        </p:grpSpPr>
        <p:sp>
          <p:nvSpPr>
            <p:cNvPr id="44" name="Rounded Rectangle 43"/>
            <p:cNvSpPr/>
            <p:nvPr/>
          </p:nvSpPr>
          <p:spPr>
            <a:xfrm>
              <a:off x="6629559" y="5563326"/>
              <a:ext cx="274320" cy="27432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6409238" y="5378994"/>
              <a:ext cx="685800" cy="63500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10</a:t>
              </a:r>
            </a:p>
          </p:txBody>
        </p:sp>
      </p:grpSp>
      <p:pic>
        <p:nvPicPr>
          <p:cNvPr id="46" name="Picture 45"/>
          <p:cNvPicPr>
            <a:picLocks noChangeAspect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776" b="90831" l="2283" r="9554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1476" y="4270828"/>
            <a:ext cx="533400" cy="537458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776" b="90831" l="2283" r="9554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9186" y="4934297"/>
            <a:ext cx="533400" cy="537458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776" b="90831" l="2283" r="9554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357" y="5560771"/>
            <a:ext cx="533400" cy="537458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776" b="90831" l="2283" r="9554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4002" y="3008032"/>
            <a:ext cx="533400" cy="537458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776" b="90831" l="2283" r="9554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4002" y="3626027"/>
            <a:ext cx="533400" cy="537458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3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776" b="90831" l="2283" r="9554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0518" y="4262940"/>
            <a:ext cx="533400" cy="537458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776" b="90831" l="2283" r="9554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3265" y="1728861"/>
            <a:ext cx="533400" cy="537458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776" b="90831" l="2283" r="95543"/>
                    </a14:imgEffect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7180" y="2358600"/>
            <a:ext cx="533400" cy="537458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776" b="90831" l="2283" r="95543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0457" y="3020910"/>
            <a:ext cx="533400" cy="537458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776" b="90831" l="2283" r="9554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5751" y="1739081"/>
            <a:ext cx="533400" cy="537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960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5">
            <a:extLst>
              <a:ext uri="{FF2B5EF4-FFF2-40B4-BE49-F238E27FC236}">
                <a16:creationId xmlns="" xmlns:a16="http://schemas.microsoft.com/office/drawing/2014/main" id="{F7A7C773-5621-487E-B192-015711BD6545}"/>
              </a:ext>
            </a:extLst>
          </p:cNvPr>
          <p:cNvSpPr/>
          <p:nvPr/>
        </p:nvSpPr>
        <p:spPr>
          <a:xfrm>
            <a:off x="4099719" y="207335"/>
            <a:ext cx="3161926" cy="60960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+ 1 = 2</a:t>
            </a:r>
          </a:p>
          <a:p>
            <a:pPr algn="ctr"/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+ 2 = 3</a:t>
            </a:r>
          </a:p>
          <a:p>
            <a:pPr algn="ctr"/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+ 3 = 4</a:t>
            </a:r>
          </a:p>
          <a:p>
            <a:pPr algn="ctr"/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+ 4 = 5</a:t>
            </a:r>
          </a:p>
          <a:p>
            <a:pPr algn="ctr"/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+ 5 = 5</a:t>
            </a:r>
          </a:p>
          <a:p>
            <a:pPr algn="ctr"/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+ 6 = 7</a:t>
            </a:r>
          </a:p>
          <a:p>
            <a:pPr algn="ctr"/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+ 7 = 8</a:t>
            </a:r>
          </a:p>
          <a:p>
            <a:pPr algn="ctr"/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+ 8 = 9</a:t>
            </a:r>
          </a:p>
          <a:p>
            <a:pPr algn="ctr"/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1 + 9 = 10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DD4E9F08-1A2A-4ACA-B7CD-13C2A3F75E48}"/>
              </a:ext>
            </a:extLst>
          </p:cNvPr>
          <p:cNvSpPr txBox="1"/>
          <p:nvPr/>
        </p:nvSpPr>
        <p:spPr>
          <a:xfrm>
            <a:off x="4665018" y="12192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83EA82D6-CEAD-49C4-A6FA-6A9425E6425E}"/>
              </a:ext>
            </a:extLst>
          </p:cNvPr>
          <p:cNvSpPr txBox="1"/>
          <p:nvPr/>
        </p:nvSpPr>
        <p:spPr>
          <a:xfrm>
            <a:off x="4663230" y="511314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E9120D17-A519-4F16-A0BD-A118A025F46B}"/>
              </a:ext>
            </a:extLst>
          </p:cNvPr>
          <p:cNvSpPr txBox="1"/>
          <p:nvPr/>
        </p:nvSpPr>
        <p:spPr>
          <a:xfrm>
            <a:off x="4659191" y="2441123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BA607B3-84F7-452F-8F6D-4F75BDCDD530}"/>
              </a:ext>
            </a:extLst>
          </p:cNvPr>
          <p:cNvSpPr txBox="1"/>
          <p:nvPr/>
        </p:nvSpPr>
        <p:spPr>
          <a:xfrm>
            <a:off x="4665018" y="1827979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1DFF8AC2-4D65-4F5E-9356-AE848751E703}"/>
              </a:ext>
            </a:extLst>
          </p:cNvPr>
          <p:cNvSpPr txBox="1"/>
          <p:nvPr/>
        </p:nvSpPr>
        <p:spPr>
          <a:xfrm>
            <a:off x="4665018" y="3049902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DE42A583-2837-40D5-9473-6187F4E8B857}"/>
              </a:ext>
            </a:extLst>
          </p:cNvPr>
          <p:cNvSpPr txBox="1"/>
          <p:nvPr/>
        </p:nvSpPr>
        <p:spPr>
          <a:xfrm>
            <a:off x="4659191" y="4271825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3BD89347-8CCB-4608-BBFB-4DDBFCBF69B4}"/>
              </a:ext>
            </a:extLst>
          </p:cNvPr>
          <p:cNvSpPr txBox="1"/>
          <p:nvPr/>
        </p:nvSpPr>
        <p:spPr>
          <a:xfrm>
            <a:off x="4670845" y="3663046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2CEB3267-672E-41AF-9E5C-B128D20D155E}"/>
              </a:ext>
            </a:extLst>
          </p:cNvPr>
          <p:cNvSpPr txBox="1"/>
          <p:nvPr/>
        </p:nvSpPr>
        <p:spPr>
          <a:xfrm>
            <a:off x="4682499" y="5481344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6201F6DB-9F3E-4958-9A5B-98AE208FE456}"/>
              </a:ext>
            </a:extLst>
          </p:cNvPr>
          <p:cNvSpPr txBox="1"/>
          <p:nvPr/>
        </p:nvSpPr>
        <p:spPr>
          <a:xfrm>
            <a:off x="4670845" y="4880604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593735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5">
            <a:extLst>
              <a:ext uri="{FF2B5EF4-FFF2-40B4-BE49-F238E27FC236}">
                <a16:creationId xmlns="" xmlns:a16="http://schemas.microsoft.com/office/drawing/2014/main" id="{F7A7C773-5621-487E-B192-015711BD6545}"/>
              </a:ext>
            </a:extLst>
          </p:cNvPr>
          <p:cNvSpPr/>
          <p:nvPr/>
        </p:nvSpPr>
        <p:spPr>
          <a:xfrm>
            <a:off x="4099719" y="207335"/>
            <a:ext cx="3161926" cy="60960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+ 1 = 2</a:t>
            </a:r>
          </a:p>
          <a:p>
            <a:pPr algn="ctr"/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+ 2 = 3</a:t>
            </a:r>
          </a:p>
          <a:p>
            <a:pPr algn="ctr"/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+ 3 = 4</a:t>
            </a:r>
          </a:p>
          <a:p>
            <a:pPr algn="ctr"/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+ 4 = 5</a:t>
            </a:r>
          </a:p>
          <a:p>
            <a:pPr algn="ctr"/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+ 5 = 5</a:t>
            </a:r>
          </a:p>
          <a:p>
            <a:pPr algn="ctr"/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+ 6 = 7</a:t>
            </a:r>
          </a:p>
          <a:p>
            <a:pPr algn="ctr"/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+ 7 = 8</a:t>
            </a:r>
          </a:p>
          <a:p>
            <a:pPr algn="ctr"/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+ 8 = 9</a:t>
            </a:r>
          </a:p>
          <a:p>
            <a:pPr algn="ctr"/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1 + 9 = 10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DD4E9F08-1A2A-4ACA-B7CD-13C2A3F75E48}"/>
              </a:ext>
            </a:extLst>
          </p:cNvPr>
          <p:cNvSpPr txBox="1"/>
          <p:nvPr/>
        </p:nvSpPr>
        <p:spPr>
          <a:xfrm>
            <a:off x="5471319" y="1236576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83EA82D6-CEAD-49C4-A6FA-6A9425E6425E}"/>
              </a:ext>
            </a:extLst>
          </p:cNvPr>
          <p:cNvSpPr txBox="1"/>
          <p:nvPr/>
        </p:nvSpPr>
        <p:spPr>
          <a:xfrm>
            <a:off x="5471319" y="520998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E9120D17-A519-4F16-A0BD-A118A025F46B}"/>
              </a:ext>
            </a:extLst>
          </p:cNvPr>
          <p:cNvSpPr txBox="1"/>
          <p:nvPr/>
        </p:nvSpPr>
        <p:spPr>
          <a:xfrm>
            <a:off x="5451789" y="2428308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BA607B3-84F7-452F-8F6D-4F75BDCDD530}"/>
              </a:ext>
            </a:extLst>
          </p:cNvPr>
          <p:cNvSpPr txBox="1"/>
          <p:nvPr/>
        </p:nvSpPr>
        <p:spPr>
          <a:xfrm>
            <a:off x="5461554" y="18288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1DFF8AC2-4D65-4F5E-9356-AE848751E703}"/>
              </a:ext>
            </a:extLst>
          </p:cNvPr>
          <p:cNvSpPr txBox="1"/>
          <p:nvPr/>
        </p:nvSpPr>
        <p:spPr>
          <a:xfrm>
            <a:off x="5442024" y="3068779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DE42A583-2837-40D5-9473-6187F4E8B857}"/>
              </a:ext>
            </a:extLst>
          </p:cNvPr>
          <p:cNvSpPr txBox="1"/>
          <p:nvPr/>
        </p:nvSpPr>
        <p:spPr>
          <a:xfrm>
            <a:off x="5472187" y="4272868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3BD89347-8CCB-4608-BBFB-4DDBFCBF69B4}"/>
              </a:ext>
            </a:extLst>
          </p:cNvPr>
          <p:cNvSpPr txBox="1"/>
          <p:nvPr/>
        </p:nvSpPr>
        <p:spPr>
          <a:xfrm>
            <a:off x="5451789" y="3668287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2CEB3267-672E-41AF-9E5C-B128D20D155E}"/>
              </a:ext>
            </a:extLst>
          </p:cNvPr>
          <p:cNvSpPr txBox="1"/>
          <p:nvPr/>
        </p:nvSpPr>
        <p:spPr>
          <a:xfrm>
            <a:off x="5451789" y="5483429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6201F6DB-9F3E-4958-9A5B-98AE208FE456}"/>
              </a:ext>
            </a:extLst>
          </p:cNvPr>
          <p:cNvSpPr txBox="1"/>
          <p:nvPr/>
        </p:nvSpPr>
        <p:spPr>
          <a:xfrm>
            <a:off x="5463290" y="4878388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72716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5">
            <a:extLst>
              <a:ext uri="{FF2B5EF4-FFF2-40B4-BE49-F238E27FC236}">
                <a16:creationId xmlns="" xmlns:a16="http://schemas.microsoft.com/office/drawing/2014/main" id="{F7A7C773-5621-487E-B192-015711BD6545}"/>
              </a:ext>
            </a:extLst>
          </p:cNvPr>
          <p:cNvSpPr/>
          <p:nvPr/>
        </p:nvSpPr>
        <p:spPr>
          <a:xfrm>
            <a:off x="4099719" y="207335"/>
            <a:ext cx="3161926" cy="60960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+ 1 = 2</a:t>
            </a:r>
          </a:p>
          <a:p>
            <a:pPr algn="ctr"/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+ 2 = 3</a:t>
            </a:r>
          </a:p>
          <a:p>
            <a:pPr algn="ctr"/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+ 3 = 4</a:t>
            </a:r>
          </a:p>
          <a:p>
            <a:pPr algn="ctr"/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+ 4 = 5</a:t>
            </a:r>
          </a:p>
          <a:p>
            <a:pPr algn="ctr"/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+ 5 = 6</a:t>
            </a:r>
          </a:p>
          <a:p>
            <a:pPr algn="ctr"/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+ 6 = 7</a:t>
            </a:r>
          </a:p>
          <a:p>
            <a:pPr algn="ctr"/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+ 7 = 8</a:t>
            </a:r>
          </a:p>
          <a:p>
            <a:pPr algn="ctr"/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+ 8 = 9</a:t>
            </a:r>
          </a:p>
          <a:p>
            <a:pPr algn="ctr"/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1 + 9 = 10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DD4E9F08-1A2A-4ACA-B7CD-13C2A3F75E48}"/>
              </a:ext>
            </a:extLst>
          </p:cNvPr>
          <p:cNvSpPr txBox="1"/>
          <p:nvPr/>
        </p:nvSpPr>
        <p:spPr>
          <a:xfrm>
            <a:off x="6254585" y="1231668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83EA82D6-CEAD-49C4-A6FA-6A9425E6425E}"/>
              </a:ext>
            </a:extLst>
          </p:cNvPr>
          <p:cNvSpPr txBox="1"/>
          <p:nvPr/>
        </p:nvSpPr>
        <p:spPr>
          <a:xfrm>
            <a:off x="6254585" y="522766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E9120D17-A519-4F16-A0BD-A118A025F46B}"/>
              </a:ext>
            </a:extLst>
          </p:cNvPr>
          <p:cNvSpPr txBox="1"/>
          <p:nvPr/>
        </p:nvSpPr>
        <p:spPr>
          <a:xfrm>
            <a:off x="6274946" y="2446248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BA607B3-84F7-452F-8F6D-4F75BDCDD530}"/>
              </a:ext>
            </a:extLst>
          </p:cNvPr>
          <p:cNvSpPr txBox="1"/>
          <p:nvPr/>
        </p:nvSpPr>
        <p:spPr>
          <a:xfrm>
            <a:off x="6257481" y="1815443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1DFF8AC2-4D65-4F5E-9356-AE848751E703}"/>
              </a:ext>
            </a:extLst>
          </p:cNvPr>
          <p:cNvSpPr txBox="1"/>
          <p:nvPr/>
        </p:nvSpPr>
        <p:spPr>
          <a:xfrm>
            <a:off x="6266987" y="3055028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DE42A583-2837-40D5-9473-6187F4E8B857}"/>
              </a:ext>
            </a:extLst>
          </p:cNvPr>
          <p:cNvSpPr txBox="1"/>
          <p:nvPr/>
        </p:nvSpPr>
        <p:spPr>
          <a:xfrm>
            <a:off x="6253777" y="4284237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3BD89347-8CCB-4608-BBFB-4DDBFCBF69B4}"/>
              </a:ext>
            </a:extLst>
          </p:cNvPr>
          <p:cNvSpPr txBox="1"/>
          <p:nvPr/>
        </p:nvSpPr>
        <p:spPr>
          <a:xfrm>
            <a:off x="6263505" y="3661844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2CEB3267-672E-41AF-9E5C-B128D20D155E}"/>
              </a:ext>
            </a:extLst>
          </p:cNvPr>
          <p:cNvSpPr txBox="1"/>
          <p:nvPr/>
        </p:nvSpPr>
        <p:spPr>
          <a:xfrm>
            <a:off x="6274946" y="5494853"/>
            <a:ext cx="933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6201F6DB-9F3E-4958-9A5B-98AE208FE456}"/>
              </a:ext>
            </a:extLst>
          </p:cNvPr>
          <p:cNvSpPr txBox="1"/>
          <p:nvPr/>
        </p:nvSpPr>
        <p:spPr>
          <a:xfrm>
            <a:off x="6264313" y="4888073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52858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ài liệu" ma:contentTypeID="0x010100D136222746B9DD4E9009FC74C2167E69" ma:contentTypeVersion="18" ma:contentTypeDescription="Tạo tài liệu mới." ma:contentTypeScope="" ma:versionID="b0d3dccb1dea67d89db10013b12d936c">
  <xsd:schema xmlns:xsd="http://www.w3.org/2001/XMLSchema" xmlns:xs="http://www.w3.org/2001/XMLSchema" xmlns:p="http://schemas.microsoft.com/office/2006/metadata/properties" xmlns:ns2="aa3bae8b-93bb-44fa-b79c-ae2e3c4b5ffa" xmlns:ns3="04428cd5-0689-4562-8eaa-c57d4739e61c" targetNamespace="http://schemas.microsoft.com/office/2006/metadata/properties" ma:root="true" ma:fieldsID="353ad8bc25002707c97d916ef9b53ee3" ns2:_="" ns3:_="">
    <xsd:import namespace="aa3bae8b-93bb-44fa-b79c-ae2e3c4b5ffa"/>
    <xsd:import namespace="04428cd5-0689-4562-8eaa-c57d4739e6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3bae8b-93bb-44fa-b79c-ae2e3c4b5f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Thẻ Hình ảnh" ma:readOnly="false" ma:fieldId="{5cf76f15-5ced-4ddc-b409-7134ff3c332f}" ma:taxonomyMulti="true" ma:sspId="cf3ea938-e986-4cea-a2f1-1b2aaf1bc39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428cd5-0689-4562-8eaa-c57d4739e61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hia sẻ Với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Chia sẻ Có Chi tiế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99e0b4f-fe1d-49af-b5a1-a3d49ef9e7f8}" ma:internalName="TaxCatchAll" ma:showField="CatchAllData" ma:web="04428cd5-0689-4562-8eaa-c57d4739e6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Loại Nội dung"/>
        <xsd:element ref="dc:title" minOccurs="0" maxOccurs="1" ma:index="4" ma:displayName="Tiêu đề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a3bae8b-93bb-44fa-b79c-ae2e3c4b5ffa">
      <Terms xmlns="http://schemas.microsoft.com/office/infopath/2007/PartnerControls"/>
    </lcf76f155ced4ddcb4097134ff3c332f>
    <TaxCatchAll xmlns="04428cd5-0689-4562-8eaa-c57d4739e61c" xsi:nil="true"/>
  </documentManagement>
</p:properties>
</file>

<file path=customXml/itemProps1.xml><?xml version="1.0" encoding="utf-8"?>
<ds:datastoreItem xmlns:ds="http://schemas.openxmlformats.org/officeDocument/2006/customXml" ds:itemID="{4170EDFD-39C5-45B5-9B9A-85A27139D0C8}"/>
</file>

<file path=customXml/itemProps2.xml><?xml version="1.0" encoding="utf-8"?>
<ds:datastoreItem xmlns:ds="http://schemas.openxmlformats.org/officeDocument/2006/customXml" ds:itemID="{1602E83A-16E6-4644-BA94-264358425065}"/>
</file>

<file path=customXml/itemProps3.xml><?xml version="1.0" encoding="utf-8"?>
<ds:datastoreItem xmlns:ds="http://schemas.openxmlformats.org/officeDocument/2006/customXml" ds:itemID="{916E0F4F-0813-4BF0-B76A-1169EAE1D069}"/>
</file>

<file path=docProps/app.xml><?xml version="1.0" encoding="utf-8"?>
<Properties xmlns="http://schemas.openxmlformats.org/officeDocument/2006/extended-properties" xmlns:vt="http://schemas.openxmlformats.org/officeDocument/2006/docPropsVTypes">
  <TotalTime>1740</TotalTime>
  <Words>910</Words>
  <Application>Microsoft Office PowerPoint</Application>
  <PresentationFormat>Custom</PresentationFormat>
  <Paragraphs>266</Paragraphs>
  <Slides>12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Windows User</cp:lastModifiedBy>
  <cp:revision>143</cp:revision>
  <dcterms:created xsi:type="dcterms:W3CDTF">2021-05-23T10:25:42Z</dcterms:created>
  <dcterms:modified xsi:type="dcterms:W3CDTF">2022-08-23T14:09:12Z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0x010100D136222746B9DD4E9009FC74C2167E69</vt:lpwstr>
  </property>
</Properties>
</file>