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5" r:id="rId2"/>
    <p:sldMasterId id="2147483707" r:id="rId3"/>
  </p:sldMasterIdLst>
  <p:notesMasterIdLst>
    <p:notesMasterId r:id="rId27"/>
  </p:notesMasterIdLst>
  <p:sldIdLst>
    <p:sldId id="452" r:id="rId4"/>
    <p:sldId id="513" r:id="rId5"/>
    <p:sldId id="262" r:id="rId6"/>
    <p:sldId id="308" r:id="rId7"/>
    <p:sldId id="338" r:id="rId8"/>
    <p:sldId id="339" r:id="rId9"/>
    <p:sldId id="463" r:id="rId10"/>
    <p:sldId id="464" r:id="rId11"/>
    <p:sldId id="468" r:id="rId12"/>
    <p:sldId id="469" r:id="rId13"/>
    <p:sldId id="470" r:id="rId14"/>
    <p:sldId id="471" r:id="rId15"/>
    <p:sldId id="514" r:id="rId16"/>
    <p:sldId id="313" r:id="rId17"/>
    <p:sldId id="340" r:id="rId18"/>
    <p:sldId id="341" r:id="rId19"/>
    <p:sldId id="342" r:id="rId20"/>
    <p:sldId id="343" r:id="rId21"/>
    <p:sldId id="344" r:id="rId22"/>
    <p:sldId id="345" r:id="rId23"/>
    <p:sldId id="512" r:id="rId24"/>
    <p:sldId id="511" r:id="rId25"/>
    <p:sldId id="453" r:id="rId26"/>
  </p:sldIdLst>
  <p:sldSz cx="12192000" cy="6858000"/>
  <p:notesSz cx="6858000" cy="9144000"/>
  <p:defaultTextStyle>
    <a:defPPr>
      <a:defRPr lang="vi-VN"/>
    </a:defPPr>
    <a:lvl1pPr marL="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ED8E"/>
    <a:srgbClr val="0000CC"/>
    <a:srgbClr val="F385D4"/>
    <a:srgbClr val="59C030"/>
    <a:srgbClr val="ACD868"/>
    <a:srgbClr val="F6B843"/>
    <a:srgbClr val="66E5B9"/>
    <a:srgbClr val="F0C9BF"/>
    <a:srgbClr val="F5A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-2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ustomXml" Target="../customXml/item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C0991-60B8-45DA-A557-016CE40A845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64ECF-C9A0-409C-AAB9-C4F4BDBC0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9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07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5344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7882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085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0438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589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6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3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5" y="1491608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3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3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4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5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2"/>
            <a:ext cx="5550035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3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7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2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1" y="5038645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5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2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499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1"/>
            <a:ext cx="4728208" cy="36317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6" y="219521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6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3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5" y="1491608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3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3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4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5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2"/>
            <a:ext cx="5550035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3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2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1" y="5038645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5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2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499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3" y="3588080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36317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2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3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5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2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1" y="5038645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5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2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499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5" y="1522377"/>
            <a:ext cx="4518031" cy="36317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2"/>
            <a:ext cx="5550035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3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7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2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1" y="5038645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5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2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499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9" y="1596481"/>
            <a:ext cx="4752083" cy="36317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6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3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5" y="1491608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3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3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4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5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2"/>
            <a:ext cx="5550035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3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2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1" y="5038645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5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2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499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3" y="3588080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36317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2"/>
            <a:ext cx="5550035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3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2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1" y="5038645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5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2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499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3" y="3588080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69"/>
            <a:ext cx="3725448" cy="36317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2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3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5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2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1" y="5038645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5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2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499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5" y="1522377"/>
            <a:ext cx="4518031" cy="36317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2"/>
            <a:ext cx="5550035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3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7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2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1" y="5038645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5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2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499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5" y="1647225"/>
            <a:ext cx="4484883" cy="36317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6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3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5" y="1491608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3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3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4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5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2"/>
            <a:ext cx="5550035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3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2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1" y="5038645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5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2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499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3" y="3588080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36317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2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3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5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2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1" y="5038645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5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2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499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5" y="1522377"/>
            <a:ext cx="4518031" cy="36317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2"/>
            <a:ext cx="5550035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3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7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2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1" y="5038645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5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2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499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3"/>
            <a:ext cx="4514832" cy="36317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lIns="91434" tIns="45718" rIns="91434" bIns="45718"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lIns="91434" tIns="45718" rIns="91434" bIns="45718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91434" tIns="45718" rIns="91434" bIns="45718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83602"/>
      </p:ext>
    </p:extLst>
  </p:cSld>
  <p:clrMapOvr>
    <a:masterClrMapping/>
  </p:clrMapOvr>
  <p:transition advTm="6645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434" tIns="45718" rIns="91434" bIns="45718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434" tIns="45718" rIns="91434" bIns="45718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1434" tIns="45718" rIns="91434" bIns="45718"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52594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2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3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5" y="1522377"/>
            <a:ext cx="4518031" cy="36317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5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2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1" y="5038645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5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2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499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51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8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82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75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77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51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157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59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72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2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2"/>
            <a:ext cx="5550035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3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81"/>
            <a:ext cx="4752083" cy="36317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7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2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1" y="5038645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5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2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499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182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449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659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857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133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123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36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05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517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58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7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70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=""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=""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=""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=""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=""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=""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6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3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5" y="1491608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3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3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4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5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2"/>
            <a:ext cx="5550035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3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2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1" y="5038645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5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2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499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3" y="3588080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36317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7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1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6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2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3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5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2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1" y="5038645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5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2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91418" rIns="91418" bIns="914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499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5" y="1522377"/>
            <a:ext cx="4518031" cy="36317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33" y="6492875"/>
            <a:ext cx="1612943" cy="215444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  <p:sldLayoutId id="2147483694" r:id="rId29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0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9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89" y="-27384"/>
            <a:ext cx="9191295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65" y="-528451"/>
            <a:ext cx="9564115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3934376"/>
            <a:ext cx="9145588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88" y="4187136"/>
            <a:ext cx="560202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3647731" y="836716"/>
            <a:ext cx="4586660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397" y="1601269"/>
            <a:ext cx="3201195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211102" y="-211791"/>
            <a:ext cx="1604839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291105" y="-426956"/>
            <a:ext cx="1905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750585" y="3526517"/>
            <a:ext cx="8064896" cy="5847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60: ÔN TẬP VÀ KỂ CHUYỆN</a:t>
            </a:r>
            <a:endParaRPr lang="zh-CN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352549" y="978513"/>
            <a:ext cx="7487867" cy="4466719"/>
          </a:xfrm>
          <a:prstGeom prst="rect">
            <a:avLst/>
          </a:prstGeom>
        </p:spPr>
        <p:txBody>
          <a:bodyPr spcFirstLastPara="1" wrap="none" lIns="91308" tIns="45718" rIns="91308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05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230205" y="2411414"/>
            <a:ext cx="5421715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3" tIns="60846" rIns="121693" bIns="60846" anchor="ctr"/>
          <a:lstStyle/>
          <a:p>
            <a:pPr algn="ctr" defTabSz="121654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</a:p>
        </p:txBody>
      </p:sp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83033" y="5181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6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38149" y="952501"/>
            <a:ext cx="10763251" cy="5172075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100" b="1" dirty="0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dậy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sớm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chờ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ò ó o.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Vậy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chẳng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hôm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tỉnh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giấc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nghe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cục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cục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31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00CA47E-5E59-409C-9480-607E6455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84" y="75748"/>
            <a:ext cx="1115264" cy="47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9975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38149" y="952501"/>
            <a:ext cx="10763251" cy="5172075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     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dậy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sớm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chờ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ò ó o.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Vậy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chẳng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hôm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tỉnh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giấc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cục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cục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rõ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chẳng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gáy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31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00CA47E-5E59-409C-9480-607E6455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84" y="75748"/>
            <a:ext cx="1115264" cy="47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331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38149" y="952501"/>
            <a:ext cx="10763251" cy="5172075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     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dậy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sớm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chờ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ò ó o.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Vậy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chẳng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hôm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tỉnh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giấc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cục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cục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Giờ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rõ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vì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sao</a:t>
            </a:r>
            <a:r>
              <a:rPr lang="en-US" sz="3600" dirty="0"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latin typeface="UTM Avo" panose="02040603050506020204" pitchFamily="18" charset="0"/>
              </a:rPr>
              <a:t>gà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chẳng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gáy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en-US" sz="3100" dirty="0">
              <a:latin typeface="VNI-Avo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00CA47E-5E59-409C-9480-607E6455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84" y="75748"/>
            <a:ext cx="1115264" cy="47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5465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6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49"/>
            <a:ext cx="5029200" cy="1390651"/>
          </a:xfrm>
          <a:prstGeom prst="rect">
            <a:avLst/>
          </a:prstGeom>
        </p:spPr>
        <p:txBody>
          <a:bodyPr wrap="none" lIns="91434" tIns="45718" rIns="91434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5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2</a:t>
            </a:r>
            <a:endParaRPr lang="en-US" sz="55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8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084AB9-61CE-40DF-B510-443A6EAE6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77" y="2093219"/>
            <a:ext cx="6275543" cy="18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8DDEA63-D6B2-40DA-917B-6830D8773C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1" y="452445"/>
            <a:ext cx="1710516" cy="4992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0803ADA-B38D-4504-B5B3-9A3AC8E0A6D4}"/>
              </a:ext>
            </a:extLst>
          </p:cNvPr>
          <p:cNvSpPr txBox="1"/>
          <p:nvPr/>
        </p:nvSpPr>
        <p:spPr>
          <a:xfrm>
            <a:off x="3478537" y="243813"/>
            <a:ext cx="5846059" cy="70788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Quạ và đàn </a:t>
            </a:r>
            <a:r>
              <a:rPr lang="en-US" sz="40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bồ</a:t>
            </a: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câu</a:t>
            </a:r>
            <a:endParaRPr lang="en-US" sz="40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32A87A4-2EB9-4F80-8D2F-E3BF3A178E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7" t="4585" r="50835" b="2570"/>
          <a:stretch/>
        </p:blipFill>
        <p:spPr>
          <a:xfrm>
            <a:off x="859573" y="1175934"/>
            <a:ext cx="2446355" cy="23610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965513B-3A21-4F95-A194-8A1AC15938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77" t="4464" r="7420" b="2162"/>
          <a:stretch/>
        </p:blipFill>
        <p:spPr>
          <a:xfrm>
            <a:off x="5178389" y="1175934"/>
            <a:ext cx="2446355" cy="2361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CAAE8BB-1981-4500-BD84-D0CFA955E5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92" t="2880" r="51644" b="3074"/>
          <a:stretch/>
        </p:blipFill>
        <p:spPr>
          <a:xfrm>
            <a:off x="3029273" y="3761193"/>
            <a:ext cx="2446355" cy="23610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CCF4E01-4D61-4AE9-9A69-68E3FA50DA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58" t="3185" r="4716" b="2864"/>
          <a:stretch/>
        </p:blipFill>
        <p:spPr>
          <a:xfrm>
            <a:off x="7939553" y="3761193"/>
            <a:ext cx="2446355" cy="2361023"/>
          </a:xfrm>
          <a:prstGeom prst="rect">
            <a:avLst/>
          </a:prstGeom>
        </p:spPr>
      </p:pic>
      <p:pic>
        <p:nvPicPr>
          <p:cNvPr id="20" name="Quạ và đàn bồ câu">
            <a:hlinkClick r:id="" action="ppaction://media"/>
            <a:extLst>
              <a:ext uri="{FF2B5EF4-FFF2-40B4-BE49-F238E27FC236}">
                <a16:creationId xmlns="" xmlns:a16="http://schemas.microsoft.com/office/drawing/2014/main" id="{8CC04037-0278-40BE-8653-17B55669A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645" y="4448720"/>
            <a:ext cx="749947" cy="74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8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791ED74-35BE-4B44-B0AF-0824F4604BCB}"/>
              </a:ext>
            </a:extLst>
          </p:cNvPr>
          <p:cNvSpPr txBox="1"/>
          <p:nvPr/>
        </p:nvSpPr>
        <p:spPr>
          <a:xfrm>
            <a:off x="2166504" y="5497833"/>
            <a:ext cx="8262957" cy="64633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Quạ bôi trắng lông mình để làm gì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4934B9F-6549-4E79-A9C7-70A43E531E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64" y="713841"/>
            <a:ext cx="1390405" cy="405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DF127E4-19D3-4E14-A97C-512FD7A5EB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7" t="4585" r="50835" b="2570"/>
          <a:stretch/>
        </p:blipFill>
        <p:spPr>
          <a:xfrm>
            <a:off x="3380916" y="672398"/>
            <a:ext cx="4672841" cy="450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4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C9E373-EBAE-473D-ABA1-480F6C1567AB}"/>
              </a:ext>
            </a:extLst>
          </p:cNvPr>
          <p:cNvSpPr txBox="1"/>
          <p:nvPr/>
        </p:nvSpPr>
        <p:spPr>
          <a:xfrm>
            <a:off x="1416517" y="5341505"/>
            <a:ext cx="9616735" cy="646331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đàn bồ câu cho quạ vào chuồng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AFA0AE2-54C5-490B-AE37-E4FFADB161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2" y="671638"/>
            <a:ext cx="1390405" cy="405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BA2544B-9EB2-48C2-900A-ECDA4BD31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77" t="4464" r="7420" b="2162"/>
          <a:stretch/>
        </p:blipFill>
        <p:spPr>
          <a:xfrm>
            <a:off x="3036258" y="671633"/>
            <a:ext cx="4595223" cy="443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9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EDA7F59-AF0A-4EC5-9FDA-214442E0A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60" y="685705"/>
            <a:ext cx="1390405" cy="405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A0BF86C-C580-42BB-B0EA-E4D854C811E2}"/>
              </a:ext>
            </a:extLst>
          </p:cNvPr>
          <p:cNvSpPr txBox="1"/>
          <p:nvPr/>
        </p:nvSpPr>
        <p:spPr>
          <a:xfrm>
            <a:off x="1809412" y="5525969"/>
            <a:ext cx="8573181" cy="646331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Phát hiện ra quạ, đàn bồ câu làm gì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92586E3-A170-4F89-9C02-25DAB9945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2" t="2880" r="51644" b="3074"/>
          <a:stretch/>
        </p:blipFill>
        <p:spPr>
          <a:xfrm>
            <a:off x="3345743" y="601097"/>
            <a:ext cx="4911992" cy="474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7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A9BC23D-91BC-48CE-91A0-1235D86DD8FB}"/>
              </a:ext>
            </a:extLst>
          </p:cNvPr>
          <p:cNvSpPr txBox="1"/>
          <p:nvPr/>
        </p:nvSpPr>
        <p:spPr>
          <a:xfrm>
            <a:off x="1848445" y="5399137"/>
            <a:ext cx="8495119" cy="64633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họ nhà quạ cũng đuổi quạ đi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090330E-43E0-440B-B035-8995DB8D1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2" y="713841"/>
            <a:ext cx="1390405" cy="405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6EE901B-94C1-44DC-A345-F3F31163F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58" t="3185" r="4716" b="2864"/>
          <a:stretch/>
        </p:blipFill>
        <p:spPr>
          <a:xfrm>
            <a:off x="3120663" y="559693"/>
            <a:ext cx="4841652" cy="467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4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6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49"/>
            <a:ext cx="5029200" cy="1390651"/>
          </a:xfrm>
          <a:prstGeom prst="rect">
            <a:avLst/>
          </a:prstGeom>
        </p:spPr>
        <p:txBody>
          <a:bodyPr wrap="none" lIns="91430" tIns="45718" rIns="91430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86"/>
            <a:r>
              <a:rPr lang="en-US" sz="55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1</a:t>
            </a:r>
            <a:endParaRPr lang="en-US" sz="55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66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B6AA8EA-C61C-4362-A419-FDF04AC74C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98" y="482333"/>
            <a:ext cx="1792081" cy="5230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1BBF4BB-DEF9-4542-A2AF-5148C609F5F6}"/>
              </a:ext>
            </a:extLst>
          </p:cNvPr>
          <p:cNvSpPr txBox="1"/>
          <p:nvPr/>
        </p:nvSpPr>
        <p:spPr>
          <a:xfrm>
            <a:off x="3729804" y="482333"/>
            <a:ext cx="5100879" cy="64633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Quạ và đàn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bồ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câu</a:t>
            </a:r>
            <a:endParaRPr lang="en-US" sz="36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C2D7CFD-7D3D-4559-8C46-703E6BCCD7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7" t="4585" r="50835" b="2570"/>
          <a:stretch/>
        </p:blipFill>
        <p:spPr>
          <a:xfrm>
            <a:off x="1166796" y="1310744"/>
            <a:ext cx="2563009" cy="24736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AF59D54-52A6-47CA-98EB-0CEA2282F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77" t="4464" r="7420" b="2162"/>
          <a:stretch/>
        </p:blipFill>
        <p:spPr>
          <a:xfrm>
            <a:off x="5459746" y="1310744"/>
            <a:ext cx="2563009" cy="24736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33FFEB2-9834-47BB-88CD-2088F45ECA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2" t="2880" r="51644" b="3074"/>
          <a:stretch/>
        </p:blipFill>
        <p:spPr>
          <a:xfrm>
            <a:off x="3091793" y="3933578"/>
            <a:ext cx="2563009" cy="24736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86109B3-9EFD-45EB-9148-4207FABD37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58" t="3185" r="4716" b="2864"/>
          <a:stretch/>
        </p:blipFill>
        <p:spPr>
          <a:xfrm>
            <a:off x="7678274" y="3933578"/>
            <a:ext cx="2563009" cy="247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9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923" y="-125712"/>
            <a:ext cx="13000099" cy="716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3665" y="452645"/>
            <a:ext cx="5922407" cy="1142587"/>
          </a:xfrm>
        </p:spPr>
        <p:txBody>
          <a:bodyPr/>
          <a:lstStyle/>
          <a:p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161" y="520952"/>
            <a:ext cx="5249552" cy="5562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4493" r="13043"/>
          <a:stretch/>
        </p:blipFill>
        <p:spPr>
          <a:xfrm rot="20766598">
            <a:off x="1194124" y="2277396"/>
            <a:ext cx="2539081" cy="35039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5994" r="29884"/>
          <a:stretch/>
        </p:blipFill>
        <p:spPr>
          <a:xfrm rot="1155472">
            <a:off x="4562459" y="2648247"/>
            <a:ext cx="1218759" cy="276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487" y="-75220"/>
            <a:ext cx="13000099" cy="716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529" b="12137"/>
          <a:stretch/>
        </p:blipFill>
        <p:spPr>
          <a:xfrm>
            <a:off x="1792256" y="483669"/>
            <a:ext cx="8569400" cy="60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69329C1-E18E-4B44-8EBA-ED62E0D9B5B2}"/>
              </a:ext>
            </a:extLst>
          </p:cNvPr>
          <p:cNvGrpSpPr/>
          <p:nvPr/>
        </p:nvGrpSpPr>
        <p:grpSpPr>
          <a:xfrm>
            <a:off x="530089" y="251793"/>
            <a:ext cx="2266123" cy="1046923"/>
            <a:chOff x="538579" y="255398"/>
            <a:chExt cx="2457525" cy="118502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C5E8967-450E-4619-AF76-8943D70AC7BD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9269D06D-EC13-4885-8807-49DEADF770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9A279EAA-36BD-4978-B682-2CE3A013C0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1979B9A5-9DBB-4F90-AC7B-245804C07735}"/>
                </a:ext>
              </a:extLst>
            </p:cNvPr>
            <p:cNvGrpSpPr/>
            <p:nvPr/>
          </p:nvGrpSpPr>
          <p:grpSpPr>
            <a:xfrm>
              <a:off x="702365" y="493965"/>
              <a:ext cx="828261" cy="801261"/>
              <a:chOff x="4956313" y="577575"/>
              <a:chExt cx="828261" cy="801261"/>
            </a:xfrm>
          </p:grpSpPr>
          <p:sp>
            <p:nvSpPr>
              <p:cNvPr id="9" name="Oval 8">
                <a:extLst>
                  <a:ext uri="{FF2B5EF4-FFF2-40B4-BE49-F238E27FC236}">
                    <a16:creationId xmlns="" xmlns:a16="http://schemas.microsoft.com/office/drawing/2014/main" id="{73A0B528-979C-42E6-96C3-71158556E75B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BFDF9AB2-EA94-4FE1-B84F-6261749B3929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80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BFEADBC-52B5-46D3-B038-55366EAB2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8" y="1242674"/>
            <a:ext cx="10556592" cy="51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8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6C7785-ED39-444C-A0A2-88F86D8C0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19" y="1542201"/>
            <a:ext cx="5320600" cy="22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182A7F0-A629-4FBA-953A-F35EC0EDB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6" y="1361837"/>
            <a:ext cx="10805575" cy="2852355"/>
          </a:xfrm>
          <a:prstGeom prst="rect">
            <a:avLst/>
          </a:prstGeom>
          <a:solidFill>
            <a:srgbClr val="FFED8E"/>
          </a:solidFill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57F9A5-C58C-475F-9BFA-A70528EDA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83" y="263941"/>
            <a:ext cx="1568808" cy="66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D859A98-C217-4863-AC09-516994E8F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1" y="247949"/>
            <a:ext cx="10959548" cy="6041139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86F6390-68B9-4B7A-A5B3-3EF09D408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71" y="300879"/>
            <a:ext cx="1073776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18D5F51-0832-454F-A9E9-7DF73E98D06C}"/>
              </a:ext>
            </a:extLst>
          </p:cNvPr>
          <p:cNvSpPr txBox="1"/>
          <p:nvPr/>
        </p:nvSpPr>
        <p:spPr>
          <a:xfrm>
            <a:off x="1087383" y="2785055"/>
            <a:ext cx="1601721" cy="523220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sạch sẽ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CD2FFFD-5EFD-458C-97D6-5AF1B5E3478A}"/>
              </a:ext>
            </a:extLst>
          </p:cNvPr>
          <p:cNvSpPr txBox="1"/>
          <p:nvPr/>
        </p:nvSpPr>
        <p:spPr>
          <a:xfrm>
            <a:off x="1974810" y="4975603"/>
            <a:ext cx="1681871" cy="523220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vâng lời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D7B6927-920F-4CEF-A9F5-40661E2E8FD5}"/>
              </a:ext>
            </a:extLst>
          </p:cNvPr>
          <p:cNvSpPr txBox="1"/>
          <p:nvPr/>
        </p:nvSpPr>
        <p:spPr>
          <a:xfrm>
            <a:off x="2576729" y="1867211"/>
            <a:ext cx="1811715" cy="523220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xinh đẹp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A458942-D08F-4468-8B58-E9292530D0C0}"/>
              </a:ext>
            </a:extLst>
          </p:cNvPr>
          <p:cNvSpPr txBox="1"/>
          <p:nvPr/>
        </p:nvSpPr>
        <p:spPr>
          <a:xfrm>
            <a:off x="3691435" y="4355907"/>
            <a:ext cx="1795684" cy="523220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thích thú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69BBD5A-89C7-4355-B6AD-8319969709D2}"/>
              </a:ext>
            </a:extLst>
          </p:cNvPr>
          <p:cNvSpPr txBox="1"/>
          <p:nvPr/>
        </p:nvSpPr>
        <p:spPr>
          <a:xfrm>
            <a:off x="5740942" y="3855405"/>
            <a:ext cx="2605491" cy="95410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chênh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</a:p>
          <a:p>
            <a:r>
              <a:rPr lang="en-US" sz="2800" b="1" dirty="0" err="1">
                <a:latin typeface="UTM Avo" panose="02040603050506020204" pitchFamily="18" charset="0"/>
              </a:rPr>
              <a:t>chếch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4131599-2494-45ED-9DC5-3D0EB91B3735}"/>
              </a:ext>
            </a:extLst>
          </p:cNvPr>
          <p:cNvSpPr txBox="1"/>
          <p:nvPr/>
        </p:nvSpPr>
        <p:spPr>
          <a:xfrm>
            <a:off x="7043688" y="3308275"/>
            <a:ext cx="2335896" cy="523220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thẳng hàng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1ECB789-C6B9-4550-AEF9-B73DF083A843}"/>
              </a:ext>
            </a:extLst>
          </p:cNvPr>
          <p:cNvSpPr txBox="1"/>
          <p:nvPr/>
        </p:nvSpPr>
        <p:spPr>
          <a:xfrm>
            <a:off x="6239681" y="1812855"/>
            <a:ext cx="1555235" cy="523220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kịp thời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5BF37D6-81D4-4BB9-9C14-3087729F4536}"/>
              </a:ext>
            </a:extLst>
          </p:cNvPr>
          <p:cNvSpPr txBox="1"/>
          <p:nvPr/>
        </p:nvSpPr>
        <p:spPr>
          <a:xfrm>
            <a:off x="8780564" y="2040953"/>
            <a:ext cx="2400581" cy="95410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nhanh</a:t>
            </a:r>
            <a:endParaRPr lang="en-US" sz="2800" b="1" dirty="0">
              <a:latin typeface="UTM Avo" panose="02040603050506020204" pitchFamily="18" charset="0"/>
            </a:endParaRPr>
          </a:p>
          <a:p>
            <a:r>
              <a:rPr lang="en-US" sz="2800" b="1" dirty="0">
                <a:latin typeface="UTM Avo" panose="02040603050506020204" pitchFamily="18" charset="0"/>
              </a:rPr>
              <a:t> nhẹn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0DD5E90-F798-43F8-AFFF-E2C9FB523493}"/>
              </a:ext>
            </a:extLst>
          </p:cNvPr>
          <p:cNvSpPr txBox="1"/>
          <p:nvPr/>
        </p:nvSpPr>
        <p:spPr>
          <a:xfrm>
            <a:off x="8674787" y="4975603"/>
            <a:ext cx="1612943" cy="523220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giúp đỡ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BBD8C44-996E-467C-B468-8D529D8C1FA6}"/>
              </a:ext>
            </a:extLst>
          </p:cNvPr>
          <p:cNvSpPr txBox="1"/>
          <p:nvPr/>
        </p:nvSpPr>
        <p:spPr>
          <a:xfrm>
            <a:off x="4239406" y="2506459"/>
            <a:ext cx="1943161" cy="523220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thếp giấy</a:t>
            </a:r>
          </a:p>
        </p:txBody>
      </p:sp>
    </p:spTree>
    <p:extLst>
      <p:ext uri="{BB962C8B-B14F-4D97-AF65-F5344CB8AC3E}">
        <p14:creationId xmlns:p14="http://schemas.microsoft.com/office/powerpoint/2010/main" val="85702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C07498-F056-4794-861F-ECC7DD824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52" y="331258"/>
            <a:ext cx="1115264" cy="474865"/>
          </a:xfrm>
          <a:prstGeom prst="rect">
            <a:avLst/>
          </a:prstGeom>
        </p:spPr>
      </p:pic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5EC7BBEE-A06F-4F81-855D-A3F430AFF387}"/>
              </a:ext>
            </a:extLst>
          </p:cNvPr>
          <p:cNvSpPr/>
          <p:nvPr/>
        </p:nvSpPr>
        <p:spPr bwMode="auto">
          <a:xfrm>
            <a:off x="854371" y="1057275"/>
            <a:ext cx="9982200" cy="4762500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100" b="1" dirty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dậy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sớm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chờ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ò ó o.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Vậy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chẳng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hôm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tỉnh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giấc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cục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cục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rõ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chẳng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100" dirty="0">
              <a:solidFill>
                <a:srgbClr val="002060"/>
              </a:solidFill>
              <a:latin typeface="VNI-Avo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2F01860F-5AFE-41E2-979C-CAC0E1CB699A}"/>
              </a:ext>
            </a:extLst>
          </p:cNvPr>
          <p:cNvCxnSpPr/>
          <p:nvPr/>
        </p:nvCxnSpPr>
        <p:spPr>
          <a:xfrm flipH="1">
            <a:off x="9469592" y="2327497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8DD5EF29-0F34-4CC5-A9C0-A7B9061D3133}"/>
              </a:ext>
            </a:extLst>
          </p:cNvPr>
          <p:cNvCxnSpPr/>
          <p:nvPr/>
        </p:nvCxnSpPr>
        <p:spPr>
          <a:xfrm flipH="1">
            <a:off x="9028667" y="1461529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="" xmlns:a16="http://schemas.microsoft.com/office/drawing/2014/main" id="{78A9C62B-0C7D-4F04-93C4-A0A2AC0A811B}"/>
              </a:ext>
            </a:extLst>
          </p:cNvPr>
          <p:cNvSpPr/>
          <p:nvPr/>
        </p:nvSpPr>
        <p:spPr>
          <a:xfrm>
            <a:off x="1492394" y="1271029"/>
            <a:ext cx="294043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A70F744-31C2-4733-A700-4660F6C07C3C}"/>
              </a:ext>
            </a:extLst>
          </p:cNvPr>
          <p:cNvSpPr/>
          <p:nvPr/>
        </p:nvSpPr>
        <p:spPr>
          <a:xfrm>
            <a:off x="9312709" y="1190625"/>
            <a:ext cx="294043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EE7807B9-04B7-4B29-A2F6-25CD2EE94CE1}"/>
              </a:ext>
            </a:extLst>
          </p:cNvPr>
          <p:cNvSpPr/>
          <p:nvPr/>
        </p:nvSpPr>
        <p:spPr>
          <a:xfrm>
            <a:off x="9606753" y="2048611"/>
            <a:ext cx="294043" cy="306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1A10B57-F9EC-4FC8-B132-D520487BF617}"/>
              </a:ext>
            </a:extLst>
          </p:cNvPr>
          <p:cNvCxnSpPr/>
          <p:nvPr/>
        </p:nvCxnSpPr>
        <p:spPr>
          <a:xfrm flipH="1">
            <a:off x="6338867" y="3163545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0EDA854-EF3B-471A-BCBB-F1EF6D01EC23}"/>
              </a:ext>
            </a:extLst>
          </p:cNvPr>
          <p:cNvSpPr/>
          <p:nvPr/>
        </p:nvSpPr>
        <p:spPr>
          <a:xfrm>
            <a:off x="6476025" y="3010235"/>
            <a:ext cx="294043" cy="306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2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CBC8608F-F891-461B-B5C5-EBC928019544}"/>
              </a:ext>
            </a:extLst>
          </p:cNvPr>
          <p:cNvCxnSpPr/>
          <p:nvPr/>
        </p:nvCxnSpPr>
        <p:spPr>
          <a:xfrm flipH="1">
            <a:off x="8001000" y="3971925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FFEE504-1D53-4FF4-A515-A43C46025B2B}"/>
              </a:ext>
            </a:extLst>
          </p:cNvPr>
          <p:cNvSpPr/>
          <p:nvPr/>
        </p:nvSpPr>
        <p:spPr>
          <a:xfrm>
            <a:off x="8247677" y="3694459"/>
            <a:ext cx="294043" cy="3066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4356776-86DA-4AA1-A4F9-5D1AB7ED8AE3}"/>
              </a:ext>
            </a:extLst>
          </p:cNvPr>
          <p:cNvCxnSpPr/>
          <p:nvPr/>
        </p:nvCxnSpPr>
        <p:spPr>
          <a:xfrm flipH="1">
            <a:off x="7483771" y="4724401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72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95301" y="895354"/>
            <a:ext cx="11220451" cy="5353049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 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31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F33A5F9-221C-4AAE-A847-A11A607C3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84" y="75748"/>
            <a:ext cx="1115264" cy="47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3195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38149" y="952501"/>
            <a:ext cx="10763251" cy="5172075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1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dậy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sớm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chờ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gáy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ò ó o.</a:t>
            </a:r>
            <a:endParaRPr lang="en-US" sz="31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00CA47E-5E59-409C-9480-607E6455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84" y="75748"/>
            <a:ext cx="1115264" cy="47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061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38149" y="952501"/>
            <a:ext cx="10763251" cy="5172075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1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dậy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sớm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gáy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ò ó o.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Vậy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mãi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chẳng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gáy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31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00CA47E-5E59-409C-9480-607E6455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84" y="75748"/>
            <a:ext cx="1115264" cy="47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9105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6B342925-CF18-4FCB-A9C4-065B9F4A2313}"/>
</file>

<file path=customXml/itemProps2.xml><?xml version="1.0" encoding="utf-8"?>
<ds:datastoreItem xmlns:ds="http://schemas.openxmlformats.org/officeDocument/2006/customXml" ds:itemID="{783C496C-E9A8-4F13-B1EC-512AEF8E46B6}"/>
</file>

<file path=customXml/itemProps3.xml><?xml version="1.0" encoding="utf-8"?>
<ds:datastoreItem xmlns:ds="http://schemas.openxmlformats.org/officeDocument/2006/customXml" ds:itemID="{C88C47DB-8740-4E59-B67D-723340622ECB}"/>
</file>

<file path=docProps/app.xml><?xml version="1.0" encoding="utf-8"?>
<Properties xmlns="http://schemas.openxmlformats.org/officeDocument/2006/extended-properties" xmlns:vt="http://schemas.openxmlformats.org/officeDocument/2006/docPropsVTypes">
  <TotalTime>3093</TotalTime>
  <Words>368</Words>
  <Application>Microsoft Office PowerPoint</Application>
  <PresentationFormat>Custom</PresentationFormat>
  <Paragraphs>44</Paragraphs>
  <Slides>23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vở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297</cp:revision>
  <dcterms:created xsi:type="dcterms:W3CDTF">2021-06-02T01:34:28Z</dcterms:created>
  <dcterms:modified xsi:type="dcterms:W3CDTF">2022-08-23T13:55:32Z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