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slides/slide29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13.xml" ContentType="application/vnd.openxmlformats-officedocument.presentationml.slide+xml"/>
  <Override PartName="/ppt/slides/slide21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Masters/slideMaster8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2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86" r:id="rId3"/>
    <p:sldMasterId id="2147483786" r:id="rId4"/>
    <p:sldMasterId id="2147483799" r:id="rId5"/>
    <p:sldMasterId id="2147483812" r:id="rId6"/>
    <p:sldMasterId id="2147483826" r:id="rId7"/>
    <p:sldMasterId id="2147483838" r:id="rId8"/>
    <p:sldMasterId id="2147483850" r:id="rId9"/>
  </p:sldMasterIdLst>
  <p:notesMasterIdLst>
    <p:notesMasterId r:id="rId41"/>
  </p:notesMasterIdLst>
  <p:sldIdLst>
    <p:sldId id="308" r:id="rId10"/>
    <p:sldId id="514" r:id="rId11"/>
    <p:sldId id="515" r:id="rId12"/>
    <p:sldId id="438" r:id="rId13"/>
    <p:sldId id="525" r:id="rId14"/>
    <p:sldId id="496" r:id="rId15"/>
    <p:sldId id="460" r:id="rId16"/>
    <p:sldId id="418" r:id="rId17"/>
    <p:sldId id="435" r:id="rId18"/>
    <p:sldId id="436" r:id="rId19"/>
    <p:sldId id="419" r:id="rId20"/>
    <p:sldId id="492" r:id="rId21"/>
    <p:sldId id="493" r:id="rId22"/>
    <p:sldId id="494" r:id="rId23"/>
    <p:sldId id="500" r:id="rId24"/>
    <p:sldId id="526" r:id="rId25"/>
    <p:sldId id="527" r:id="rId26"/>
    <p:sldId id="528" r:id="rId27"/>
    <p:sldId id="491" r:id="rId28"/>
    <p:sldId id="516" r:id="rId29"/>
    <p:sldId id="517" r:id="rId30"/>
    <p:sldId id="518" r:id="rId31"/>
    <p:sldId id="519" r:id="rId32"/>
    <p:sldId id="521" r:id="rId33"/>
    <p:sldId id="522" r:id="rId34"/>
    <p:sldId id="520" r:id="rId35"/>
    <p:sldId id="524" r:id="rId36"/>
    <p:sldId id="510" r:id="rId37"/>
    <p:sldId id="512" r:id="rId38"/>
    <p:sldId id="511" r:id="rId39"/>
    <p:sldId id="513" r:id="rId40"/>
  </p:sldIdLst>
  <p:sldSz cx="9144000" cy="5143500" type="screen16x9"/>
  <p:notesSz cx="6858000" cy="9144000"/>
  <p:embeddedFontLst>
    <p:embeddedFont>
      <p:font typeface=".VnAvant" pitchFamily="34" charset="0"/>
      <p:regular r:id="rId42"/>
      <p:bold r:id="rId43"/>
      <p:italic r:id="rId44"/>
      <p:boldItalic r:id="rId45"/>
    </p:embeddedFont>
    <p:embeddedFont>
      <p:font typeface="Calibri Light" pitchFamily="34" charset="0"/>
      <p:regular r:id="rId46"/>
      <p:italic r:id="rId47"/>
    </p:embeddedFont>
    <p:embeddedFont>
      <p:font typeface="VNI-Avo"/>
      <p:regular r:id="rId48"/>
      <p:bold r:id="rId49"/>
      <p:italic r:id="rId50"/>
      <p:boldItalic r:id="rId51"/>
    </p:embeddedFont>
    <p:embeddedFont>
      <p:font typeface="UTM Avo" pitchFamily="18" charset="0"/>
      <p:regular r:id="rId52"/>
      <p:bold r:id="rId53"/>
      <p:italic r:id="rId54"/>
      <p:boldItalic r:id="rId55"/>
    </p:embeddedFont>
    <p:embeddedFont>
      <p:font typeface="Calibri" pitchFamily="34" charset="0"/>
      <p:regular r:id="rId56"/>
      <p:bold r:id="rId57"/>
      <p:italic r:id="rId58"/>
      <p:boldItalic r:id="rId59"/>
    </p:embeddedFont>
    <p:embeddedFont>
      <p:font typeface="宋体" pitchFamily="2" charset="-122"/>
      <p:regular r:id="rId60"/>
    </p:embeddedFont>
  </p:embeddedFontLst>
  <p:custDataLst>
    <p:tags r:id="rId61"/>
  </p:custDataLst>
  <p:defaultTextStyle>
    <a:defPPr>
      <a:defRPr lang="en-US"/>
    </a:defPPr>
    <a:lvl1pPr marL="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CE9"/>
    <a:srgbClr val="FFF7A5"/>
    <a:srgbClr val="BBE0E3"/>
    <a:srgbClr val="FEF5AB"/>
    <a:srgbClr val="FFF6B1"/>
    <a:srgbClr val="FFFFFF"/>
    <a:srgbClr val="0033CC"/>
    <a:srgbClr val="CC3399"/>
    <a:srgbClr val="0066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92" d="100"/>
          <a:sy n="92" d="100"/>
        </p:scale>
        <p:origin x="-560" y="-72"/>
      </p:cViewPr>
      <p:guideLst>
        <p:guide orient="horz" pos="2160"/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viewProps" Target="viewProps.xml"/><Relationship Id="rId68" Type="http://schemas.openxmlformats.org/officeDocument/2006/relationships/customXml" Target="../customXml/item3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customXml" Target="../customXml/item1.xml"/><Relationship Id="rId5" Type="http://schemas.openxmlformats.org/officeDocument/2006/relationships/slideMaster" Target="slideMasters/slideMaster5.xml"/><Relationship Id="rId61" Type="http://schemas.openxmlformats.org/officeDocument/2006/relationships/tags" Target="tags/tag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customXml" Target="../customXml/item2.xml"/><Relationship Id="rId20" Type="http://schemas.openxmlformats.org/officeDocument/2006/relationships/slide" Target="slides/slide11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23/08/2022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5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9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5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8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2" algn="l" defTabSz="9142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">
            <a:extLst>
              <a:ext uri="{FF2B5EF4-FFF2-40B4-BE49-F238E27FC236}">
                <a16:creationId xmlns:a16="http://schemas.microsoft.com/office/drawing/2014/main" xmlns="" id="{CE736693-C8BD-4614-8868-055FDFEEB2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备注占位符 2">
            <a:extLst>
              <a:ext uri="{FF2B5EF4-FFF2-40B4-BE49-F238E27FC236}">
                <a16:creationId xmlns:a16="http://schemas.microsoft.com/office/drawing/2014/main" xmlns="" id="{B6BF96AB-032F-4FC8-A110-226FD3B120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8436" name="灯片编号占位符 3">
            <a:extLst>
              <a:ext uri="{FF2B5EF4-FFF2-40B4-BE49-F238E27FC236}">
                <a16:creationId xmlns:a16="http://schemas.microsoft.com/office/drawing/2014/main" xmlns="" id="{DE71836B-DC99-4566-876F-C3ACA5A791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AB7E3F-A41C-4F70-90F7-BB7EC3B7AF7E}" type="slidenum">
              <a:rPr lang="zh-CN" altLang="en-US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66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2664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701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4682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723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851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9904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7710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738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30" indent="0" algn="ctr">
              <a:buNone/>
              <a:defRPr/>
            </a:lvl2pPr>
            <a:lvl3pPr marL="914265" indent="0" algn="ctr">
              <a:buNone/>
              <a:defRPr/>
            </a:lvl3pPr>
            <a:lvl4pPr marL="1371396" indent="0" algn="ctr">
              <a:buNone/>
              <a:defRPr/>
            </a:lvl4pPr>
            <a:lvl5pPr marL="1828529" indent="0" algn="ctr">
              <a:buNone/>
              <a:defRPr/>
            </a:lvl5pPr>
            <a:lvl6pPr marL="2285658" indent="0" algn="ctr">
              <a:buNone/>
              <a:defRPr/>
            </a:lvl6pPr>
            <a:lvl7pPr marL="2742788" indent="0" algn="ctr">
              <a:buNone/>
              <a:defRPr/>
            </a:lvl7pPr>
            <a:lvl8pPr marL="3199920" indent="0" algn="ctr">
              <a:buNone/>
              <a:defRPr/>
            </a:lvl8pPr>
            <a:lvl9pPr marL="365705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65" indent="0">
              <a:buNone/>
              <a:defRPr sz="1600"/>
            </a:lvl3pPr>
            <a:lvl4pPr marL="1371396" indent="0">
              <a:buNone/>
              <a:defRPr sz="1400"/>
            </a:lvl4pPr>
            <a:lvl5pPr marL="1828529" indent="0">
              <a:buNone/>
              <a:defRPr sz="1400"/>
            </a:lvl5pPr>
            <a:lvl6pPr marL="2285658" indent="0">
              <a:buNone/>
              <a:defRPr sz="1400"/>
            </a:lvl6pPr>
            <a:lvl7pPr marL="2742788" indent="0">
              <a:buNone/>
              <a:defRPr sz="1400"/>
            </a:lvl7pPr>
            <a:lvl8pPr marL="3199920" indent="0">
              <a:buNone/>
              <a:defRPr sz="1400"/>
            </a:lvl8pPr>
            <a:lvl9pPr marL="365705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9"/>
            <a:ext cx="9144230" cy="5143372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35928" y="129750"/>
            <a:ext cx="8896865" cy="489327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GB" sz="140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1666314-B40A-4895-AD85-6A2F83030A43}"/>
              </a:ext>
            </a:extLst>
          </p:cNvPr>
          <p:cNvSpPr/>
          <p:nvPr userDrawn="1"/>
        </p:nvSpPr>
        <p:spPr>
          <a:xfrm>
            <a:off x="135924" y="120482"/>
            <a:ext cx="8872152" cy="4893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algn="ctr"/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297778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731602"/>
      </p:ext>
    </p:extLst>
  </p:cSld>
  <p:clrMapOvr>
    <a:masterClrMapping/>
  </p:clrMapOvr>
  <p:transition advTm="6645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575055"/>
      </p:ext>
    </p:extLst>
  </p:cSld>
  <p:clrMapOvr>
    <a:masterClrMapping/>
  </p:clrMapOvr>
  <p:transition advTm="6645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30027"/>
      </p:ext>
    </p:extLst>
  </p:cSld>
  <p:clrMapOvr>
    <a:masterClrMapping/>
  </p:clrMapOvr>
  <p:transition advTm="6645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905451"/>
      </p:ext>
    </p:extLst>
  </p:cSld>
  <p:clrMapOvr>
    <a:masterClrMapping/>
  </p:clrMapOvr>
  <p:transition advTm="6645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8" indent="0">
              <a:buNone/>
              <a:defRPr sz="2000" b="1"/>
            </a:lvl2pPr>
            <a:lvl3pPr marL="914243" indent="0">
              <a:buNone/>
              <a:defRPr sz="1800" b="1"/>
            </a:lvl3pPr>
            <a:lvl4pPr marL="1371362" indent="0">
              <a:buNone/>
              <a:defRPr sz="1600" b="1"/>
            </a:lvl4pPr>
            <a:lvl5pPr marL="1828484" indent="0">
              <a:buNone/>
              <a:defRPr sz="1600" b="1"/>
            </a:lvl5pPr>
            <a:lvl6pPr marL="2285601" indent="0">
              <a:buNone/>
              <a:defRPr sz="1600" b="1"/>
            </a:lvl6pPr>
            <a:lvl7pPr marL="2742719" indent="0">
              <a:buNone/>
              <a:defRPr sz="1600" b="1"/>
            </a:lvl7pPr>
            <a:lvl8pPr marL="3199840" indent="0">
              <a:buNone/>
              <a:defRPr sz="1600" b="1"/>
            </a:lvl8pPr>
            <a:lvl9pPr marL="365696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41920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75086"/>
      </p:ext>
    </p:extLst>
  </p:cSld>
  <p:clrMapOvr>
    <a:masterClrMapping/>
  </p:clrMapOvr>
  <p:transition advTm="6645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395883"/>
      </p:ext>
    </p:extLst>
  </p:cSld>
  <p:clrMapOvr>
    <a:masterClrMapping/>
  </p:clrMapOvr>
  <p:transition advTm="6645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17490"/>
      </p:ext>
    </p:extLst>
  </p:cSld>
  <p:clrMapOvr>
    <a:masterClrMapping/>
  </p:clrMapOvr>
  <p:transition advTm="6645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18" indent="0">
              <a:buNone/>
              <a:defRPr sz="2800"/>
            </a:lvl2pPr>
            <a:lvl3pPr marL="914243" indent="0">
              <a:buNone/>
              <a:defRPr sz="2400"/>
            </a:lvl3pPr>
            <a:lvl4pPr marL="1371362" indent="0">
              <a:buNone/>
              <a:defRPr sz="2000"/>
            </a:lvl4pPr>
            <a:lvl5pPr marL="1828484" indent="0">
              <a:buNone/>
              <a:defRPr sz="2000"/>
            </a:lvl5pPr>
            <a:lvl6pPr marL="2285601" indent="0">
              <a:buNone/>
              <a:defRPr sz="2000"/>
            </a:lvl6pPr>
            <a:lvl7pPr marL="2742719" indent="0">
              <a:buNone/>
              <a:defRPr sz="2000"/>
            </a:lvl7pPr>
            <a:lvl8pPr marL="3199840" indent="0">
              <a:buNone/>
              <a:defRPr sz="2000"/>
            </a:lvl8pPr>
            <a:lvl9pPr marL="365696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18" indent="0">
              <a:buNone/>
              <a:defRPr sz="1200"/>
            </a:lvl2pPr>
            <a:lvl3pPr marL="914243" indent="0">
              <a:buNone/>
              <a:defRPr sz="1000"/>
            </a:lvl3pPr>
            <a:lvl4pPr marL="1371362" indent="0">
              <a:buNone/>
              <a:defRPr sz="900"/>
            </a:lvl4pPr>
            <a:lvl5pPr marL="1828484" indent="0">
              <a:buNone/>
              <a:defRPr sz="900"/>
            </a:lvl5pPr>
            <a:lvl6pPr marL="2285601" indent="0">
              <a:buNone/>
              <a:defRPr sz="900"/>
            </a:lvl6pPr>
            <a:lvl7pPr marL="2742719" indent="0">
              <a:buNone/>
              <a:defRPr sz="900"/>
            </a:lvl7pPr>
            <a:lvl8pPr marL="3199840" indent="0">
              <a:buNone/>
              <a:defRPr sz="900"/>
            </a:lvl8pPr>
            <a:lvl9pPr marL="365696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44414"/>
      </p:ext>
    </p:extLst>
  </p:cSld>
  <p:clrMapOvr>
    <a:masterClrMapping/>
  </p:clrMapOvr>
  <p:transition advTm="6645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916845"/>
      </p:ext>
    </p:extLst>
  </p:cSld>
  <p:clrMapOvr>
    <a:masterClrMapping/>
  </p:clrMapOvr>
  <p:transition advTm="6645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026676"/>
      </p:ext>
    </p:extLst>
  </p:cSld>
  <p:clrMapOvr>
    <a:masterClrMapping/>
  </p:clrMapOvr>
  <p:transition advTm="6645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875" indent="0" algn="ctr">
              <a:buNone/>
              <a:defRPr/>
            </a:lvl2pPr>
            <a:lvl3pPr marL="685749" indent="0" algn="ctr">
              <a:buNone/>
              <a:defRPr/>
            </a:lvl3pPr>
            <a:lvl4pPr marL="1028624" indent="0" algn="ctr">
              <a:buNone/>
              <a:defRPr/>
            </a:lvl4pPr>
            <a:lvl5pPr marL="1371498" indent="0" algn="ctr">
              <a:buNone/>
              <a:defRPr/>
            </a:lvl5pPr>
            <a:lvl6pPr marL="1714373" indent="0" algn="ctr">
              <a:buNone/>
              <a:defRPr/>
            </a:lvl6pPr>
            <a:lvl7pPr marL="2057246" indent="0" algn="ctr">
              <a:buNone/>
              <a:defRPr/>
            </a:lvl7pPr>
            <a:lvl8pPr marL="2400120" indent="0" algn="ctr">
              <a:buNone/>
              <a:defRPr/>
            </a:lvl8pPr>
            <a:lvl9pPr marL="274299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855003-E923-4A7E-BED0-DC32282F75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06200"/>
      </p:ext>
    </p:extLst>
  </p:cSld>
  <p:clrMapOvr>
    <a:masterClrMapping/>
  </p:clrMapOvr>
  <p:transition spd="med">
    <p:pull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BBFF58-8C6B-4970-B8CE-547EC824D1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042027"/>
      </p:ext>
    </p:extLst>
  </p:cSld>
  <p:clrMapOvr>
    <a:masterClrMapping/>
  </p:clrMapOvr>
  <p:transition spd="med">
    <p:pull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75" indent="0">
              <a:buNone/>
              <a:defRPr sz="1400"/>
            </a:lvl2pPr>
            <a:lvl3pPr marL="685749" indent="0">
              <a:buNone/>
              <a:defRPr sz="1200"/>
            </a:lvl3pPr>
            <a:lvl4pPr marL="1028624" indent="0">
              <a:buNone/>
              <a:defRPr sz="1100"/>
            </a:lvl4pPr>
            <a:lvl5pPr marL="1371498" indent="0">
              <a:buNone/>
              <a:defRPr sz="1100"/>
            </a:lvl5pPr>
            <a:lvl6pPr marL="1714373" indent="0">
              <a:buNone/>
              <a:defRPr sz="1100"/>
            </a:lvl6pPr>
            <a:lvl7pPr marL="2057246" indent="0">
              <a:buNone/>
              <a:defRPr sz="1100"/>
            </a:lvl7pPr>
            <a:lvl8pPr marL="2400120" indent="0">
              <a:buNone/>
              <a:defRPr sz="1100"/>
            </a:lvl8pPr>
            <a:lvl9pPr marL="274299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8E4415-D10D-4C5F-ACA2-90648950F9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176400"/>
      </p:ext>
    </p:extLst>
  </p:cSld>
  <p:clrMapOvr>
    <a:masterClrMapping/>
  </p:clrMapOvr>
  <p:transition spd="med">
    <p:pull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40781-4D5F-47FD-B3EE-AEDF8737CA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11228"/>
      </p:ext>
    </p:extLst>
  </p:cSld>
  <p:clrMapOvr>
    <a:masterClrMapping/>
  </p:clrMapOvr>
  <p:transition spd="med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E528A6-9FFB-49CC-A79A-4519262FC8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72069"/>
      </p:ext>
    </p:extLst>
  </p:cSld>
  <p:clrMapOvr>
    <a:masterClrMapping/>
  </p:clrMapOvr>
  <p:transition spd="med">
    <p:pull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693133-6CBB-4FF8-9671-A2EEBE0CC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600177"/>
      </p:ext>
    </p:extLst>
  </p:cSld>
  <p:clrMapOvr>
    <a:masterClrMapping/>
  </p:clrMapOvr>
  <p:transition spd="med">
    <p:pull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9460DB-E6A0-4B90-8F08-615508685B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740570"/>
      </p:ext>
    </p:extLst>
  </p:cSld>
  <p:clrMapOvr>
    <a:masterClrMapping/>
  </p:clrMapOvr>
  <p:transition spd="med">
    <p:pull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75" indent="0">
              <a:buNone/>
              <a:defRPr sz="900"/>
            </a:lvl2pPr>
            <a:lvl3pPr marL="685749" indent="0">
              <a:buNone/>
              <a:defRPr sz="800"/>
            </a:lvl3pPr>
            <a:lvl4pPr marL="1028624" indent="0">
              <a:buNone/>
              <a:defRPr sz="700"/>
            </a:lvl4pPr>
            <a:lvl5pPr marL="1371498" indent="0">
              <a:buNone/>
              <a:defRPr sz="700"/>
            </a:lvl5pPr>
            <a:lvl6pPr marL="1714373" indent="0">
              <a:buNone/>
              <a:defRPr sz="700"/>
            </a:lvl6pPr>
            <a:lvl7pPr marL="2057246" indent="0">
              <a:buNone/>
              <a:defRPr sz="700"/>
            </a:lvl7pPr>
            <a:lvl8pPr marL="2400120" indent="0">
              <a:buNone/>
              <a:defRPr sz="700"/>
            </a:lvl8pPr>
            <a:lvl9pPr marL="274299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49D719-D670-41A0-812A-25A2AADC4F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59900"/>
      </p:ext>
    </p:extLst>
  </p:cSld>
  <p:clrMapOvr>
    <a:masterClrMapping/>
  </p:clrMapOvr>
  <p:transition spd="med">
    <p:pull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75" indent="0">
              <a:buNone/>
              <a:defRPr sz="900"/>
            </a:lvl2pPr>
            <a:lvl3pPr marL="685749" indent="0">
              <a:buNone/>
              <a:defRPr sz="800"/>
            </a:lvl3pPr>
            <a:lvl4pPr marL="1028624" indent="0">
              <a:buNone/>
              <a:defRPr sz="700"/>
            </a:lvl4pPr>
            <a:lvl5pPr marL="1371498" indent="0">
              <a:buNone/>
              <a:defRPr sz="700"/>
            </a:lvl5pPr>
            <a:lvl6pPr marL="1714373" indent="0">
              <a:buNone/>
              <a:defRPr sz="700"/>
            </a:lvl6pPr>
            <a:lvl7pPr marL="2057246" indent="0">
              <a:buNone/>
              <a:defRPr sz="700"/>
            </a:lvl7pPr>
            <a:lvl8pPr marL="2400120" indent="0">
              <a:buNone/>
              <a:defRPr sz="700"/>
            </a:lvl8pPr>
            <a:lvl9pPr marL="2742995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383FF4-70F8-4B98-AC1A-A34AFA3AB1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45221"/>
      </p:ext>
    </p:extLst>
  </p:cSld>
  <p:clrMapOvr>
    <a:masterClrMapping/>
  </p:clrMapOvr>
  <p:transition spd="med">
    <p:pull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FD150E-DF5E-411A-83D7-6A351B9875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18097"/>
      </p:ext>
    </p:extLst>
  </p:cSld>
  <p:clrMapOvr>
    <a:masterClrMapping/>
  </p:clrMapOvr>
  <p:transition spd="med">
    <p:pull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70AFB7-74C6-4912-82D5-86E5EEA71D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27672"/>
      </p:ext>
    </p:extLst>
  </p:cSld>
  <p:clrMapOvr>
    <a:masterClrMapping/>
  </p:clrMapOvr>
  <p:transition spd="med">
    <p:pull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587D82-43E2-4A4E-A27B-AB6197F679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114070"/>
      </p:ext>
    </p:extLst>
  </p:cSld>
  <p:clrMapOvr>
    <a:masterClrMapping/>
  </p:clrMapOvr>
  <p:transition spd="med">
    <p:pull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855003-E923-4A7E-BED0-DC32282F75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464754"/>
      </p:ext>
    </p:extLst>
  </p:cSld>
  <p:clrMapOvr>
    <a:masterClrMapping/>
  </p:clrMapOvr>
  <p:transition spd="med">
    <p:pull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BBFF58-8C6B-4970-B8CE-547EC824D1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985851"/>
      </p:ext>
    </p:extLst>
  </p:cSld>
  <p:clrMapOvr>
    <a:masterClrMapping/>
  </p:clrMapOvr>
  <p:transition spd="med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892" indent="0">
              <a:buNone/>
              <a:defRPr sz="1400"/>
            </a:lvl2pPr>
            <a:lvl3pPr marL="685783" indent="0">
              <a:buNone/>
              <a:defRPr sz="1200"/>
            </a:lvl3pPr>
            <a:lvl4pPr marL="1028675" indent="0">
              <a:buNone/>
              <a:defRPr sz="1100"/>
            </a:lvl4pPr>
            <a:lvl5pPr marL="1371566" indent="0">
              <a:buNone/>
              <a:defRPr sz="1100"/>
            </a:lvl5pPr>
            <a:lvl6pPr marL="1714457" indent="0">
              <a:buNone/>
              <a:defRPr sz="1100"/>
            </a:lvl6pPr>
            <a:lvl7pPr marL="2057348" indent="0">
              <a:buNone/>
              <a:defRPr sz="1100"/>
            </a:lvl7pPr>
            <a:lvl8pPr marL="2400240" indent="0">
              <a:buNone/>
              <a:defRPr sz="1100"/>
            </a:lvl8pPr>
            <a:lvl9pPr marL="2743132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8E4415-D10D-4C5F-ACA2-90648950F9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148254"/>
      </p:ext>
    </p:extLst>
  </p:cSld>
  <p:clrMapOvr>
    <a:masterClrMapping/>
  </p:clrMapOvr>
  <p:transition spd="med">
    <p:pull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40781-4D5F-47FD-B3EE-AEDF8737CA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68998"/>
      </p:ext>
    </p:extLst>
  </p:cSld>
  <p:clrMapOvr>
    <a:masterClrMapping/>
  </p:clrMapOvr>
  <p:transition spd="med">
    <p:pull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E528A6-9FFB-49CC-A79A-4519262FC8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558279"/>
      </p:ext>
    </p:extLst>
  </p:cSld>
  <p:clrMapOvr>
    <a:masterClrMapping/>
  </p:clrMapOvr>
  <p:transition spd="med">
    <p:pull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693133-6CBB-4FF8-9671-A2EEBE0CC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19625"/>
      </p:ext>
    </p:extLst>
  </p:cSld>
  <p:clrMapOvr>
    <a:masterClrMapping/>
  </p:clrMapOvr>
  <p:transition spd="med">
    <p:pull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9460DB-E6A0-4B90-8F08-615508685B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80415"/>
      </p:ext>
    </p:extLst>
  </p:cSld>
  <p:clrMapOvr>
    <a:masterClrMapping/>
  </p:clrMapOvr>
  <p:transition spd="med">
    <p:pull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49D719-D670-41A0-812A-25A2AADC4FB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332380"/>
      </p:ext>
    </p:extLst>
  </p:cSld>
  <p:clrMapOvr>
    <a:masterClrMapping/>
  </p:clrMapOvr>
  <p:transition spd="med">
    <p:pull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92" indent="0">
              <a:buNone/>
              <a:defRPr sz="900"/>
            </a:lvl2pPr>
            <a:lvl3pPr marL="685783" indent="0">
              <a:buNone/>
              <a:defRPr sz="800"/>
            </a:lvl3pPr>
            <a:lvl4pPr marL="1028675" indent="0">
              <a:buNone/>
              <a:defRPr sz="700"/>
            </a:lvl4pPr>
            <a:lvl5pPr marL="1371566" indent="0">
              <a:buNone/>
              <a:defRPr sz="700"/>
            </a:lvl5pPr>
            <a:lvl6pPr marL="1714457" indent="0">
              <a:buNone/>
              <a:defRPr sz="700"/>
            </a:lvl6pPr>
            <a:lvl7pPr marL="2057348" indent="0">
              <a:buNone/>
              <a:defRPr sz="700"/>
            </a:lvl7pPr>
            <a:lvl8pPr marL="2400240" indent="0">
              <a:buNone/>
              <a:defRPr sz="700"/>
            </a:lvl8pPr>
            <a:lvl9pPr marL="2743132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383FF4-70F8-4B98-AC1A-A34AFA3AB10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68482"/>
      </p:ext>
    </p:extLst>
  </p:cSld>
  <p:clrMapOvr>
    <a:masterClrMapping/>
  </p:clrMapOvr>
  <p:transition spd="med">
    <p:pull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FD150E-DF5E-411A-83D7-6A351B9875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76935"/>
      </p:ext>
    </p:extLst>
  </p:cSld>
  <p:clrMapOvr>
    <a:masterClrMapping/>
  </p:clrMapOvr>
  <p:transition spd="med">
    <p:pull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70AFB7-74C6-4912-82D5-86E5EEA71D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90613"/>
      </p:ext>
    </p:extLst>
  </p:cSld>
  <p:clrMapOvr>
    <a:masterClrMapping/>
  </p:clrMapOvr>
  <p:transition spd="med">
    <p:pull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587D82-43E2-4A4E-A27B-AB6197F679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20739"/>
      </p:ext>
    </p:extLst>
  </p:cSld>
  <p:clrMapOvr>
    <a:masterClrMapping/>
  </p:clrMapOvr>
  <p:transition spd="med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166" indent="0" algn="ctr">
              <a:buNone/>
              <a:defRPr/>
            </a:lvl2pPr>
            <a:lvl3pPr marL="914333" indent="0" algn="ctr">
              <a:buNone/>
              <a:defRPr/>
            </a:lvl3pPr>
            <a:lvl4pPr marL="1371498" indent="0" algn="ctr">
              <a:buNone/>
              <a:defRPr/>
            </a:lvl4pPr>
            <a:lvl5pPr marL="1828664" indent="0" algn="ctr">
              <a:buNone/>
              <a:defRPr/>
            </a:lvl5pPr>
            <a:lvl6pPr marL="2285829" indent="0" algn="ctr">
              <a:buNone/>
              <a:defRPr/>
            </a:lvl6pPr>
            <a:lvl7pPr marL="2742995" indent="0" algn="ctr">
              <a:buNone/>
              <a:defRPr/>
            </a:lvl7pPr>
            <a:lvl8pPr marL="3200160" indent="0" algn="ctr">
              <a:buNone/>
              <a:defRPr/>
            </a:lvl8pPr>
            <a:lvl9pPr marL="365732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52750"/>
      </p:ext>
    </p:extLst>
  </p:cSld>
  <p:clrMapOvr>
    <a:masterClrMapping/>
  </p:clrMapOvr>
  <p:transition advTm="6645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97838"/>
      </p:ext>
    </p:extLst>
  </p:cSld>
  <p:clrMapOvr>
    <a:masterClrMapping/>
  </p:clrMapOvr>
  <p:transition advTm="6645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6" indent="0">
              <a:buNone/>
              <a:defRPr sz="1800"/>
            </a:lvl2pPr>
            <a:lvl3pPr marL="914333" indent="0">
              <a:buNone/>
              <a:defRPr sz="1600"/>
            </a:lvl3pPr>
            <a:lvl4pPr marL="1371498" indent="0">
              <a:buNone/>
              <a:defRPr sz="1400"/>
            </a:lvl4pPr>
            <a:lvl5pPr marL="1828664" indent="0">
              <a:buNone/>
              <a:defRPr sz="1400"/>
            </a:lvl5pPr>
            <a:lvl6pPr marL="2285829" indent="0">
              <a:buNone/>
              <a:defRPr sz="1400"/>
            </a:lvl6pPr>
            <a:lvl7pPr marL="2742995" indent="0">
              <a:buNone/>
              <a:defRPr sz="1400"/>
            </a:lvl7pPr>
            <a:lvl8pPr marL="3200160" indent="0">
              <a:buNone/>
              <a:defRPr sz="1400"/>
            </a:lvl8pPr>
            <a:lvl9pPr marL="365732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68038"/>
      </p:ext>
    </p:extLst>
  </p:cSld>
  <p:clrMapOvr>
    <a:masterClrMapping/>
  </p:clrMapOvr>
  <p:transition advTm="6645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42051"/>
      </p:ext>
    </p:extLst>
  </p:cSld>
  <p:clrMapOvr>
    <a:masterClrMapping/>
  </p:clrMapOvr>
  <p:transition advTm="6645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20462"/>
      </p:ext>
    </p:extLst>
  </p:cSld>
  <p:clrMapOvr>
    <a:masterClrMapping/>
  </p:clrMapOvr>
  <p:transition advTm="6645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323377"/>
      </p:ext>
    </p:extLst>
  </p:cSld>
  <p:clrMapOvr>
    <a:masterClrMapping/>
  </p:clrMapOvr>
  <p:transition advTm="6645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37610"/>
      </p:ext>
    </p:extLst>
  </p:cSld>
  <p:clrMapOvr>
    <a:masterClrMapping/>
  </p:clrMapOvr>
  <p:transition advTm="6645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438562"/>
      </p:ext>
    </p:extLst>
  </p:cSld>
  <p:clrMapOvr>
    <a:masterClrMapping/>
  </p:clrMapOvr>
  <p:transition advTm="6645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46578"/>
      </p:ext>
    </p:extLst>
  </p:cSld>
  <p:clrMapOvr>
    <a:masterClrMapping/>
  </p:clrMapOvr>
  <p:transition advTm="6645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3381"/>
      </p:ext>
    </p:extLst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17593"/>
      </p:ext>
    </p:extLst>
  </p:cSld>
  <p:clrMapOvr>
    <a:masterClrMapping/>
  </p:clrMapOvr>
  <p:transition advTm="6645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045519"/>
      </p:ext>
    </p:extLst>
  </p:cSld>
  <p:clrMapOvr>
    <a:masterClrMapping/>
  </p:clrMapOvr>
  <p:transition advTm="6645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"/>
            <a:ext cx="9144230" cy="5143372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35925" y="129747"/>
            <a:ext cx="8896865" cy="489327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3"/>
            <a:endParaRPr lang="en-GB" sz="1350">
              <a:solidFill>
                <a:srgbClr val="FFFFFF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F1666314-B40A-4895-AD85-6A2F83030A43}"/>
              </a:ext>
            </a:extLst>
          </p:cNvPr>
          <p:cNvSpPr/>
          <p:nvPr userDrawn="1"/>
        </p:nvSpPr>
        <p:spPr>
          <a:xfrm>
            <a:off x="135924" y="120479"/>
            <a:ext cx="8872152" cy="4893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3"/>
            <a:endParaRPr lang="en-GB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780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1930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860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544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719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823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103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74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1342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507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825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159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3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419409"/>
      </p:ext>
    </p:extLst>
  </p:cSld>
  <p:clrMapOvr>
    <a:masterClrMapping/>
  </p:clrMapOvr>
  <p:transition advTm="6645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12797"/>
      </p:ext>
    </p:extLst>
  </p:cSld>
  <p:clrMapOvr>
    <a:masterClrMapping/>
  </p:clrMapOvr>
  <p:transition advTm="6645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71012"/>
      </p:ext>
    </p:extLst>
  </p:cSld>
  <p:clrMapOvr>
    <a:masterClrMapping/>
  </p:clrMapOvr>
  <p:transition advTm="6645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11226"/>
      </p:ext>
    </p:extLst>
  </p:cSld>
  <p:clrMapOvr>
    <a:masterClrMapping/>
  </p:clrMapOvr>
  <p:transition advTm="6645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741271"/>
      </p:ext>
    </p:extLst>
  </p:cSld>
  <p:clrMapOvr>
    <a:masterClrMapping/>
  </p:clrMapOvr>
  <p:transition advTm="6645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83634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791048"/>
      </p:ext>
    </p:extLst>
  </p:cSld>
  <p:clrMapOvr>
    <a:masterClrMapping/>
  </p:clrMapOvr>
  <p:transition advTm="6645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645971"/>
      </p:ext>
    </p:extLst>
  </p:cSld>
  <p:clrMapOvr>
    <a:masterClrMapping/>
  </p:clrMapOvr>
  <p:transition advTm="6645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054181"/>
      </p:ext>
    </p:extLst>
  </p:cSld>
  <p:clrMapOvr>
    <a:masterClrMapping/>
  </p:clrMapOvr>
  <p:transition advTm="6645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18567"/>
      </p:ext>
    </p:extLst>
  </p:cSld>
  <p:clrMapOvr>
    <a:masterClrMapping/>
  </p:clrMapOvr>
  <p:transition advTm="6645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14459"/>
      </p:ext>
    </p:extLst>
  </p:cSld>
  <p:clrMapOvr>
    <a:masterClrMapping/>
  </p:clrMapOvr>
  <p:transition advTm="6645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68849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425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28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8640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73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265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785" r:id="rId13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39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2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48" indent="-342848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830" indent="-228564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960" indent="-228564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093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222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356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487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618" indent="-2285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6" tIns="45713" rIns="91426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6" tIns="45713" rIns="91426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3"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6" tIns="45713" rIns="91426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43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4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3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advTm="6645"/>
  <p:txStyles>
    <p:titleStyle>
      <a:lvl1pPr algn="ctr" defTabSz="914243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9" indent="-342839" algn="l" defTabSz="91424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23" indent="-285701" algn="l" defTabSz="914243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801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20" indent="-228558" algn="l" defTabSz="91424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42" indent="-228558" algn="l" defTabSz="91424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59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82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02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21" indent="-228558" algn="l" defTabSz="91424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8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3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62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84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01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19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4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0" algn="l" defTabSz="9142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7" tIns="34289" rIns="68577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Arial" charset="0"/>
              </a:defRPr>
            </a:lvl1pPr>
          </a:lstStyle>
          <a:p>
            <a:pPr defTabSz="6857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>
                <a:latin typeface="Arial" charset="0"/>
              </a:defRPr>
            </a:lvl1pPr>
          </a:lstStyle>
          <a:p>
            <a:pPr defTabSz="68576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77" tIns="34289" rIns="68577" bIns="342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 defTabSz="685766" fontAlgn="base">
              <a:spcBef>
                <a:spcPct val="0"/>
              </a:spcBef>
              <a:spcAft>
                <a:spcPct val="0"/>
              </a:spcAft>
            </a:pPr>
            <a:fld id="{1AE77A70-27C3-4366-868A-C915C0B0D5A2}" type="slidenum">
              <a:rPr lang="en-US" smtClean="0">
                <a:solidFill>
                  <a:srgbClr val="000000"/>
                </a:solidFill>
              </a:rPr>
              <a:pPr defTabSz="685766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52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</p:sldLayoutIdLst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98" decel="100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98" decel="100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98" decel="100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3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875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749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624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498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5973" indent="-25597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5994" indent="-213112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6018" indent="-170252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198900" indent="-170252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1783" indent="-170252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809" indent="-17143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684" indent="-17143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558" indent="-17143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433" indent="-171438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00">
                <a:latin typeface="Arial" charset="0"/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1AE77A70-27C3-4366-868A-C915C0B0D5A2}" type="slidenum">
              <a:rPr lang="en-US" smtClean="0">
                <a:solidFill>
                  <a:srgbClr val="000000"/>
                </a:solidFill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6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98" decel="100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98" decel="100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98" decel="100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98" decel="100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3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37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898" decel="100000" fill="hold"/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100" accel="100000" fill="hold">
                          <p:stCondLst>
                            <p:cond delay="898"/>
                          </p:stCondLst>
                        </p:cTn>
                        <p:tgtEl>
                          <p:spTgt spid="10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892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783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675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566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5985" indent="-25598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6022" indent="-213122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6060" indent="-17026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198960" indent="-17026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1860" indent="-17026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03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795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686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577" indent="-17144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defTabSz="91433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defTabSz="914333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defTabSz="914333"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defTabSz="91433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5" indent="-342875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15" indent="-228582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080" indent="-228582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46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11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578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744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5909" indent="-22858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1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32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ransition advTm="6645"/>
  <p:txStyles>
    <p:titleStyle>
      <a:lvl1pPr algn="ctr" defTabSz="914175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2" indent="-342812" algn="l" defTabSz="91417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69" indent="-285680" algn="l" defTabSz="914175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6" indent="-228540" algn="l" defTabSz="91417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0" algn="l" defTabSz="91417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9" indent="-228540" algn="l" defTabSz="91417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0" indent="-228540" algn="l" defTabSz="9141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0" algn="l" defTabSz="9141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5" indent="-228540" algn="l" defTabSz="9141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0" indent="-228540" algn="l" defTabSz="91417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8F61F474-9EAA-443C-83DD-E0EB5D6CB3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8/23/2022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503A26A5-93F9-4B51-8712-131B8B06F9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9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xmlns="" id="{440DB1B3-720E-450B-B1A0-C8DCC27B27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331" y="744789"/>
            <a:ext cx="5143500" cy="231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5">
            <a:extLst>
              <a:ext uri="{FF2B5EF4-FFF2-40B4-BE49-F238E27FC236}">
                <a16:creationId xmlns:a16="http://schemas.microsoft.com/office/drawing/2014/main" xmlns="" id="{D9A69405-C6C5-412B-BF68-052F5FE33B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3" y="2728046"/>
            <a:ext cx="3128963" cy="65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7" rIns="91434" bIns="4571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7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37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7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cũ</a:t>
            </a:r>
            <a:endParaRPr lang="en-US" altLang="en-US" sz="37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46" y="1984210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8" tIns="45714" rIns="91428" bIns="45714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41" y="1967366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8" tIns="45714" rIns="91428" bIns="45714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66" y="1948395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8" tIns="45714" rIns="91428" bIns="45714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8001001" y="2226501"/>
            <a:ext cx="106382" cy="116651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504" y="2099305"/>
            <a:ext cx="667657" cy="3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70" y="1976970"/>
            <a:ext cx="792163" cy="646331"/>
            <a:chOff x="7283850" y="1600200"/>
            <a:chExt cx="792163" cy="861775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86177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115343"/>
            <a:ext cx="551656" cy="288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80" y="1967366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8" tIns="45714" rIns="91428" bIns="45714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7" y="114315"/>
            <a:ext cx="2049520" cy="144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693446"/>
            <a:ext cx="1673224" cy="792469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UTM Avo" panose="0204060305050602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11" y="590551"/>
            <a:ext cx="1706753" cy="120032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vi-VN" b="1" dirty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ang,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ăng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âng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14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2400" b="1">
                <a:latin typeface="UTM Avo" panose="02040603050506020204" pitchFamily="18" charset="0"/>
              </a:rPr>
              <a:t>Mình cùng thi tài! </a:t>
            </a:r>
            <a:endParaRPr lang="vi-VN" sz="2400" b="1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999255" y="34290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29" y="314325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4" rIns="91428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UTM Avo" panose="02040603050506020204" pitchFamily="18" charset="0"/>
              </a:rPr>
              <a:t>M: </a:t>
            </a:r>
            <a:endParaRPr lang="en-US" sz="3600" b="1">
              <a:solidFill>
                <a:srgbClr val="0033CC"/>
              </a:solidFill>
              <a:latin typeface="UTM Avo" panose="020406030505060202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46990" y="34290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701917" y="3136691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8" tIns="45714" rIns="91428" bIns="45714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72018" y="3408759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2706" y="3143263"/>
            <a:ext cx="1387494" cy="646319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ăng</a:t>
            </a:r>
            <a:endParaRPr lang="en-US" sz="36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53C98235-547F-44C2-9A12-288E1BCB98A0}"/>
              </a:ext>
            </a:extLst>
          </p:cNvPr>
          <p:cNvCxnSpPr/>
          <p:nvPr/>
        </p:nvCxnSpPr>
        <p:spPr>
          <a:xfrm flipH="1">
            <a:off x="6681789" y="2171700"/>
            <a:ext cx="100012" cy="1143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:a16="http://schemas.microsoft.com/office/drawing/2014/main" xmlns="" id="{99CBFDCE-1E3F-4C98-87C3-8DD78C27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908" y="3142538"/>
            <a:ext cx="1845270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trắng</a:t>
            </a:r>
            <a:endParaRPr lang="en-US" sz="36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A43C94E-0FA4-46D3-B1AD-918B668F34DC}"/>
              </a:ext>
            </a:extLst>
          </p:cNvPr>
          <p:cNvSpPr txBox="1"/>
          <p:nvPr/>
        </p:nvSpPr>
        <p:spPr>
          <a:xfrm flipH="1">
            <a:off x="1254748" y="3020148"/>
            <a:ext cx="2174251" cy="8309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trăng</a:t>
            </a:r>
            <a:endParaRPr lang="en-US" sz="48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:a16="http://schemas.microsoft.com/office/drawing/2014/main" xmlns="" id="{77B84B88-3886-46AB-8A48-C7BD25D2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82" y="3136691"/>
            <a:ext cx="944524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UTM Avo" panose="02040603050506020204" pitchFamily="18" charset="0"/>
              </a:rPr>
              <a:t>tr</a:t>
            </a: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6447006" y="2001354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8" tIns="45714" rIns="91428" bIns="45714"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6C51D4CA-E373-4704-BEF1-CD5A8FD8B74E}"/>
              </a:ext>
            </a:extLst>
          </p:cNvPr>
          <p:cNvCxnSpPr>
            <a:cxnSpLocks/>
          </p:cNvCxnSpPr>
          <p:nvPr/>
        </p:nvCxnSpPr>
        <p:spPr>
          <a:xfrm flipV="1">
            <a:off x="6105173" y="3359071"/>
            <a:ext cx="88060" cy="138125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67760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7" grpId="0" animBg="1"/>
      <p:bldP spid="2" grpId="0" animBg="1"/>
      <p:bldP spid="30" grpId="0" animBg="1"/>
      <p:bldP spid="26" grpId="0"/>
      <p:bldP spid="29" grpId="0" animBg="1"/>
      <p:bldP spid="35" grpId="0" animBg="1"/>
      <p:bldP spid="40" grpId="0" animBg="1"/>
      <p:bldP spid="32" grpId="0"/>
      <p:bldP spid="34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CD9E285-5902-4EA6-BA7D-7F8A52F66D85}"/>
              </a:ext>
            </a:extLst>
          </p:cNvPr>
          <p:cNvSpPr/>
          <p:nvPr/>
        </p:nvSpPr>
        <p:spPr>
          <a:xfrm>
            <a:off x="3302940" y="2176540"/>
            <a:ext cx="260240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4" tIns="45717" rIns="91434" bIns="45717" rtlCol="0" anchor="ctr"/>
          <a:lstStyle/>
          <a:p>
            <a:pPr algn="ctr" defTabSz="685732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rặng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8600" y="92178"/>
            <a:ext cx="2332704" cy="62865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2E396F5-1713-432D-BAB4-09EDCAE72909}"/>
              </a:ext>
            </a:extLst>
          </p:cNvPr>
          <p:cNvSpPr/>
          <p:nvPr/>
        </p:nvSpPr>
        <p:spPr>
          <a:xfrm>
            <a:off x="381003" y="805675"/>
            <a:ext cx="260240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4" tIns="45717" rIns="91434" bIns="45717" rtlCol="0" anchor="ctr"/>
          <a:lstStyle/>
          <a:p>
            <a:pPr algn="ctr" defTabSz="685732"/>
            <a:r>
              <a:rPr lang="en-US" sz="60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làng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0877140-0D56-42DE-BB83-244249AB502F}"/>
              </a:ext>
            </a:extLst>
          </p:cNvPr>
          <p:cNvSpPr/>
          <p:nvPr/>
        </p:nvSpPr>
        <p:spPr>
          <a:xfrm>
            <a:off x="3302940" y="795238"/>
            <a:ext cx="2661019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4" tIns="45717" rIns="91434" bIns="45717" rtlCol="0" anchor="ctr"/>
          <a:lstStyle/>
          <a:p>
            <a:pPr algn="ctr" defTabSz="685732"/>
            <a:r>
              <a:rPr lang="en-US" sz="60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rạng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B86DA75-7F01-4B24-89DB-578DC40E7B8F}"/>
              </a:ext>
            </a:extLst>
          </p:cNvPr>
          <p:cNvSpPr/>
          <p:nvPr/>
        </p:nvSpPr>
        <p:spPr>
          <a:xfrm>
            <a:off x="381002" y="2179066"/>
            <a:ext cx="260240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4" tIns="45717" rIns="91434" bIns="45717" rtlCol="0" anchor="ctr"/>
          <a:lstStyle/>
          <a:p>
            <a:pPr algn="ctr" defTabSz="685732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bằng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1066E23-2451-4C8F-A0C6-365158CF2E6C}"/>
              </a:ext>
            </a:extLst>
          </p:cNvPr>
          <p:cNvSpPr/>
          <p:nvPr/>
        </p:nvSpPr>
        <p:spPr>
          <a:xfrm>
            <a:off x="3332951" y="3761797"/>
            <a:ext cx="2615983" cy="10160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4" tIns="45717" rIns="91434" bIns="45717" rtlCol="0" anchor="ctr"/>
          <a:lstStyle/>
          <a:p>
            <a:pPr algn="ctr" defTabSz="685732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tầng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17BADA6-4167-4547-9B28-DF7DDD975241}"/>
              </a:ext>
            </a:extLst>
          </p:cNvPr>
          <p:cNvSpPr/>
          <p:nvPr/>
        </p:nvSpPr>
        <p:spPr>
          <a:xfrm>
            <a:off x="399830" y="3798781"/>
            <a:ext cx="261598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4" tIns="45717" rIns="91434" bIns="45717" rtlCol="0" anchor="ctr"/>
          <a:lstStyle/>
          <a:p>
            <a:pPr algn="ctr" defTabSz="685732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hẫng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0877140-0D56-42DE-BB83-244249AB502F}"/>
              </a:ext>
            </a:extLst>
          </p:cNvPr>
          <p:cNvSpPr/>
          <p:nvPr/>
        </p:nvSpPr>
        <p:spPr>
          <a:xfrm>
            <a:off x="6172203" y="795238"/>
            <a:ext cx="2661019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4" tIns="45717" rIns="91434" bIns="45717" rtlCol="0" anchor="ctr"/>
          <a:lstStyle/>
          <a:p>
            <a:pPr algn="ctr" defTabSz="685732"/>
            <a:r>
              <a:rPr lang="en-US" sz="60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sáng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CD9E285-5902-4EA6-BA7D-7F8A52F66D85}"/>
              </a:ext>
            </a:extLst>
          </p:cNvPr>
          <p:cNvSpPr/>
          <p:nvPr/>
        </p:nvSpPr>
        <p:spPr>
          <a:xfrm>
            <a:off x="6201510" y="2176540"/>
            <a:ext cx="2602403" cy="10003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4" tIns="45717" rIns="91434" bIns="45717" rtlCol="0" anchor="ctr"/>
          <a:lstStyle/>
          <a:p>
            <a:pPr algn="ctr" defTabSz="685732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vẳng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1066E23-2451-4C8F-A0C6-365158CF2E6C}"/>
              </a:ext>
            </a:extLst>
          </p:cNvPr>
          <p:cNvSpPr/>
          <p:nvPr/>
        </p:nvSpPr>
        <p:spPr>
          <a:xfrm>
            <a:off x="6253193" y="3761797"/>
            <a:ext cx="2615983" cy="101604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34" tIns="45717" rIns="91434" bIns="45717" rtlCol="0" anchor="ctr"/>
          <a:lstStyle/>
          <a:p>
            <a:pPr algn="ctr" defTabSz="685732"/>
            <a:r>
              <a:rPr lang="en-US" sz="6600" b="1" dirty="0" err="1">
                <a:solidFill>
                  <a:srgbClr val="0000CC"/>
                </a:solidFill>
                <a:latin typeface="UTM Avo" panose="02040603050506020204" pitchFamily="18" charset="0"/>
              </a:rPr>
              <a:t>vâng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37120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4" y="131887"/>
            <a:ext cx="1234961" cy="76340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984B87A7-4D86-42CB-8EFB-6D74E0974B8A}"/>
              </a:ext>
            </a:extLst>
          </p:cNvPr>
          <p:cNvSpPr txBox="1">
            <a:spLocks/>
          </p:cNvSpPr>
          <p:nvPr/>
        </p:nvSpPr>
        <p:spPr>
          <a:xfrm>
            <a:off x="3200403" y="4019553"/>
            <a:ext cx="1422545" cy="492371"/>
          </a:xfrm>
          <a:prstGeom prst="rect">
            <a:avLst/>
          </a:prstGeom>
        </p:spPr>
        <p:txBody>
          <a:bodyPr vert="horz" lIns="68466" tIns="34235" rIns="68466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cá</a:t>
            </a:r>
            <a:r>
              <a:rPr lang="en-US" sz="45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2E0DAB64-9189-42DB-9230-98DBC6C87CB2}"/>
              </a:ext>
            </a:extLst>
          </p:cNvPr>
          <p:cNvSpPr txBox="1">
            <a:spLocks/>
          </p:cNvSpPr>
          <p:nvPr/>
        </p:nvSpPr>
        <p:spPr>
          <a:xfrm>
            <a:off x="3962400" y="4019552"/>
            <a:ext cx="2032145" cy="492371"/>
          </a:xfrm>
          <a:prstGeom prst="rect">
            <a:avLst/>
          </a:prstGeom>
        </p:spPr>
        <p:txBody>
          <a:bodyPr vert="horz" lIns="68466" tIns="34235" rIns="68466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vàng</a:t>
            </a:r>
            <a:endParaRPr lang="en-US" sz="4500" dirty="0"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E5B6FCB-A8E4-48B8-B891-A7331B5756AC}"/>
              </a:ext>
            </a:extLst>
          </p:cNvPr>
          <p:cNvSpPr txBox="1">
            <a:spLocks/>
          </p:cNvSpPr>
          <p:nvPr/>
        </p:nvSpPr>
        <p:spPr>
          <a:xfrm>
            <a:off x="4292455" y="4019550"/>
            <a:ext cx="1422545" cy="492371"/>
          </a:xfrm>
          <a:prstGeom prst="rect">
            <a:avLst/>
          </a:prstGeom>
        </p:spPr>
        <p:txBody>
          <a:bodyPr vert="horz" lIns="68466" tIns="34235" rIns="68466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ang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DE06AC-81A3-4732-B807-BEAC18737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3" y="819150"/>
            <a:ext cx="649687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3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4" y="131887"/>
            <a:ext cx="1234961" cy="76340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6A6329BF-B527-41A2-AA82-5D165DB3AC0E}"/>
              </a:ext>
            </a:extLst>
          </p:cNvPr>
          <p:cNvSpPr txBox="1">
            <a:spLocks/>
          </p:cNvSpPr>
          <p:nvPr/>
        </p:nvSpPr>
        <p:spPr>
          <a:xfrm>
            <a:off x="3352800" y="3714753"/>
            <a:ext cx="3276600" cy="492371"/>
          </a:xfrm>
          <a:prstGeom prst="rect">
            <a:avLst/>
          </a:prstGeom>
        </p:spPr>
        <p:txBody>
          <a:bodyPr vert="horz" lIns="68466" tIns="34235" rIns="68466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măng</a:t>
            </a:r>
            <a:r>
              <a:rPr lang="en-US" sz="48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tre</a:t>
            </a:r>
            <a:endParaRPr lang="en-US" sz="4800" dirty="0"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B21C9683-31FF-45A3-8B22-57DD340DB205}"/>
              </a:ext>
            </a:extLst>
          </p:cNvPr>
          <p:cNvSpPr txBox="1">
            <a:spLocks/>
          </p:cNvSpPr>
          <p:nvPr/>
        </p:nvSpPr>
        <p:spPr>
          <a:xfrm>
            <a:off x="4038600" y="3738197"/>
            <a:ext cx="1551434" cy="492371"/>
          </a:xfrm>
          <a:prstGeom prst="rect">
            <a:avLst/>
          </a:prstGeom>
        </p:spPr>
        <p:txBody>
          <a:bodyPr vert="horz" lIns="68466" tIns="34235" rIns="68466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ăng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07EF8B-7806-470B-B090-89AEF817D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22" y="819152"/>
            <a:ext cx="6192078" cy="274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2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4" y="131887"/>
            <a:ext cx="1234961" cy="76340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xmlns="" id="{A5453D2B-8A9D-45EA-8C7E-CA30496A47D7}"/>
              </a:ext>
            </a:extLst>
          </p:cNvPr>
          <p:cNvSpPr txBox="1">
            <a:spLocks/>
          </p:cNvSpPr>
          <p:nvPr/>
        </p:nvSpPr>
        <p:spPr>
          <a:xfrm>
            <a:off x="3307472" y="3719060"/>
            <a:ext cx="3124200" cy="492371"/>
          </a:xfrm>
          <a:prstGeom prst="rect">
            <a:avLst/>
          </a:prstGeom>
        </p:spPr>
        <p:txBody>
          <a:bodyPr vert="horz" lIns="68466" tIns="34235" rIns="68466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nhà</a:t>
            </a:r>
            <a:r>
              <a:rPr lang="en-US" sz="4800" dirty="0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tầng</a:t>
            </a:r>
            <a:endParaRPr lang="en-US" sz="4800" dirty="0"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7B4EBFB9-F410-462B-B810-931F8CE3C0E6}"/>
              </a:ext>
            </a:extLst>
          </p:cNvPr>
          <p:cNvSpPr txBox="1">
            <a:spLocks/>
          </p:cNvSpPr>
          <p:nvPr/>
        </p:nvSpPr>
        <p:spPr>
          <a:xfrm>
            <a:off x="4876800" y="3729963"/>
            <a:ext cx="1346636" cy="492371"/>
          </a:xfrm>
          <a:prstGeom prst="rect">
            <a:avLst/>
          </a:prstGeom>
        </p:spPr>
        <p:txBody>
          <a:bodyPr vert="horz" lIns="68466" tIns="34235" rIns="68466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itchFamily="34" charset="0"/>
                <a:cs typeface="Arial-SGK-TV" pitchFamily="2" charset="0"/>
              </a:rPr>
              <a:t>âng</a:t>
            </a:r>
            <a:endParaRPr lang="en-US" sz="4800" dirty="0">
              <a:solidFill>
                <a:srgbClr val="FF0000"/>
              </a:solidFill>
              <a:latin typeface="UTM Avo" panose="02040603050506020204" pitchFamily="18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4FC3179-EFDB-4D57-8974-D2F654FBA7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09550"/>
            <a:ext cx="57912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8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655" y="-114409"/>
            <a:ext cx="975360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11319" y="3245429"/>
            <a:ext cx="2536681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cs typeface="Arial-SGK-TV" pitchFamily="2" charset="0"/>
              </a:rPr>
              <a:t>cá</a:t>
            </a:r>
            <a:r>
              <a:rPr lang="en-US" sz="36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-SGK-TV" pitchFamily="2" charset="0"/>
              </a:rPr>
              <a:t>vàng</a:t>
            </a:r>
            <a:endParaRPr lang="en-US" sz="3600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91874" y="3245426"/>
            <a:ext cx="2627926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cs typeface="Arial-SGK-TV" pitchFamily="2" charset="0"/>
              </a:rPr>
              <a:t>măng</a:t>
            </a:r>
            <a:r>
              <a:rPr lang="en-US" sz="36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-SGK-TV" pitchFamily="2" charset="0"/>
              </a:rPr>
              <a:t>tre</a:t>
            </a:r>
            <a:endParaRPr lang="en-US" sz="3600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36365" y="3245429"/>
            <a:ext cx="2426635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cs typeface="Arial-SGK-TV" pitchFamily="2" charset="0"/>
              </a:rPr>
              <a:t>nhà</a:t>
            </a:r>
            <a:r>
              <a:rPr lang="en-US" sz="36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600" dirty="0" err="1">
                <a:latin typeface="UTM Avo" panose="02040603050506020204" pitchFamily="18" charset="0"/>
                <a:cs typeface="Arial-SGK-TV" pitchFamily="2" charset="0"/>
              </a:rPr>
              <a:t>tầng</a:t>
            </a:r>
            <a:endParaRPr lang="en-US" sz="3600" dirty="0">
              <a:latin typeface="UTM Avo" panose="02040603050506020204" pitchFamily="18" charset="0"/>
              <a:cs typeface="Arial-SGK-TV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BA373A-3C6C-4058-BBAE-272162936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04950"/>
            <a:ext cx="2895600" cy="1752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BB5CA2-A01D-41FB-90E4-F1928E25B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15" y="1504951"/>
            <a:ext cx="2511141" cy="175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57F4D96-C323-413D-A046-8DB04B0D04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53" y="1504950"/>
            <a:ext cx="2939725" cy="1752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4342032-140A-4475-B585-898340CFB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4" y="131887"/>
            <a:ext cx="1234961" cy="76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96293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4" y="-40606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0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30655" y="868782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6" y="1200973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138" y="-158843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7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圆角矩形 1"/>
          <p:cNvSpPr/>
          <p:nvPr/>
        </p:nvSpPr>
        <p:spPr>
          <a:xfrm>
            <a:off x="1706244" y="2025622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1" tIns="60835" rIns="121671" bIns="60835" anchor="ctr"/>
          <a:lstStyle/>
          <a:p>
            <a:pPr algn="ctr" defTabSz="1216330">
              <a:defRPr/>
            </a:pPr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 GIẢI LAO 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43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24" y="271388"/>
            <a:ext cx="3173297" cy="341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2252;p74"/>
          <p:cNvSpPr txBox="1">
            <a:spLocks/>
          </p:cNvSpPr>
          <p:nvPr/>
        </p:nvSpPr>
        <p:spPr>
          <a:xfrm>
            <a:off x="3004841" y="812608"/>
            <a:ext cx="3251523" cy="429518"/>
          </a:xfrm>
          <a:prstGeom prst="rect">
            <a:avLst/>
          </a:prstGeom>
          <a:noFill/>
          <a:ln>
            <a:noFill/>
          </a:ln>
        </p:spPr>
        <p:txBody>
          <a:bodyPr spcFirstLastPara="1" lIns="68561" tIns="68561" rIns="68561" bIns="6856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514289" eaLnBrk="0" fontAlgn="base" hangingPunct="0">
              <a:buClr>
                <a:prstClr val="black"/>
              </a:buClr>
              <a:defRPr/>
            </a:pPr>
            <a:endParaRPr lang="en-GB" sz="3000" kern="0" dirty="0">
              <a:solidFill>
                <a:srgbClr val="FF0000"/>
              </a:solidFill>
            </a:endParaRPr>
          </a:p>
        </p:txBody>
      </p:sp>
      <p:pic>
        <p:nvPicPr>
          <p:cNvPr id="114692" name="Picture 4" descr="Phấn trắng Đức Thanh 12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258" y="976525"/>
            <a:ext cx="2632540" cy="200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707" y="3153341"/>
            <a:ext cx="2731642" cy="190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2252;p74"/>
          <p:cNvSpPr txBox="1">
            <a:spLocks/>
          </p:cNvSpPr>
          <p:nvPr/>
        </p:nvSpPr>
        <p:spPr>
          <a:xfrm>
            <a:off x="3004841" y="213427"/>
            <a:ext cx="3251523" cy="429518"/>
          </a:xfrm>
          <a:prstGeom prst="rect">
            <a:avLst/>
          </a:prstGeom>
          <a:noFill/>
          <a:ln>
            <a:noFill/>
          </a:ln>
        </p:spPr>
        <p:txBody>
          <a:bodyPr spcFirstLastPara="1" lIns="68561" tIns="68561" rIns="68561" bIns="68561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75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Patrick Hand SC"/>
              <a:buNone/>
              <a:defRPr sz="5200" b="1" i="0" u="none" strike="noStrike" cap="none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defTabSz="514289" eaLnBrk="0" fontAlgn="base" hangingPunct="0">
              <a:buClr>
                <a:prstClr val="black"/>
              </a:buClr>
              <a:defRPr/>
            </a:pPr>
            <a:r>
              <a:rPr lang="en-GB" sz="3000" kern="0" dirty="0" err="1">
                <a:solidFill>
                  <a:srgbClr val="FF0000"/>
                </a:solidFill>
              </a:rPr>
              <a:t>Viết</a:t>
            </a:r>
            <a:r>
              <a:rPr lang="en-GB" sz="3000" kern="0" dirty="0">
                <a:solidFill>
                  <a:srgbClr val="FF0000"/>
                </a:solidFill>
              </a:rPr>
              <a:t> </a:t>
            </a:r>
            <a:r>
              <a:rPr lang="en-GB" sz="3000" kern="0" dirty="0" err="1">
                <a:solidFill>
                  <a:srgbClr val="FF0000"/>
                </a:solidFill>
              </a:rPr>
              <a:t>bảng</a:t>
            </a:r>
            <a:endParaRPr lang="en-GB" sz="30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6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62"/>
            <a:ext cx="9144000" cy="512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543300" y="1985962"/>
            <a:ext cx="3771900" cy="1042988"/>
          </a:xfrm>
          <a:prstGeom prst="rect">
            <a:avLst/>
          </a:prstGeom>
        </p:spPr>
        <p:txBody>
          <a:bodyPr wrap="none" lIns="68579" tIns="34289" rIns="68579" bIns="3428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783"/>
            <a:r>
              <a:rPr lang="en-US" sz="41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2</a:t>
            </a:r>
            <a:endParaRPr lang="en-US" sz="41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29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981200" y="2800352"/>
            <a:ext cx="5370367" cy="175432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just"/>
            <a:r>
              <a:rPr lang="en-US" sz="2800" dirty="0">
                <a:latin typeface="Arial SGK TV bold"/>
              </a:rPr>
              <a:t>           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Mèo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đi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học</a:t>
            </a:r>
            <a:endParaRPr lang="en-US" sz="2000" dirty="0">
              <a:latin typeface="UTM Avo" panose="02040603050506020204" pitchFamily="18" charset="0"/>
              <a:cs typeface="Arial-SGK-TV" pitchFamily="2" charset="0"/>
            </a:endParaRPr>
          </a:p>
          <a:p>
            <a:pPr algn="just"/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Hôm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nay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nắng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chang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chang</a:t>
            </a:r>
            <a:endParaRPr lang="en-US" sz="2000" dirty="0">
              <a:latin typeface="UTM Avo" panose="02040603050506020204" pitchFamily="18" charset="0"/>
              <a:cs typeface="Arial-SGK-TV" pitchFamily="2" charset="0"/>
            </a:endParaRPr>
          </a:p>
          <a:p>
            <a:pPr algn="just"/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Mèo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đi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học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chẳng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mang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thứ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gì</a:t>
            </a:r>
            <a:endParaRPr lang="en-US" sz="2000" dirty="0">
              <a:latin typeface="UTM Avo" panose="02040603050506020204" pitchFamily="18" charset="0"/>
              <a:cs typeface="Arial-SGK-TV" pitchFamily="2" charset="0"/>
            </a:endParaRPr>
          </a:p>
          <a:p>
            <a:pPr algn="just"/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Chỉ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mang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cái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bút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chì</a:t>
            </a:r>
            <a:endParaRPr lang="en-US" sz="2000" dirty="0">
              <a:latin typeface="UTM Avo" panose="02040603050506020204" pitchFamily="18" charset="0"/>
              <a:cs typeface="Arial-SGK-TV" pitchFamily="2" charset="0"/>
            </a:endParaRPr>
          </a:p>
          <a:p>
            <a:pPr algn="just"/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Và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mang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mẩu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bánh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mì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2000" dirty="0" err="1">
                <a:latin typeface="UTM Avo" panose="02040603050506020204" pitchFamily="18" charset="0"/>
                <a:cs typeface="Arial-SGK-TV" pitchFamily="2" charset="0"/>
              </a:rPr>
              <a:t>con</a:t>
            </a:r>
            <a:r>
              <a:rPr lang="en-US" sz="2000" dirty="0">
                <a:latin typeface="UTM Avo" panose="02040603050506020204" pitchFamily="18" charset="0"/>
                <a:cs typeface="Arial-SGK-TV" pitchFamily="2" charset="0"/>
              </a:rPr>
              <a:t>.</a:t>
            </a:r>
            <a:endParaRPr lang="en-US" sz="2400" dirty="0">
              <a:latin typeface="UTM Avo" panose="02040603050506020204" pitchFamily="18" charset="0"/>
              <a:cs typeface="Arial-SGK-TV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D29F7A1-7114-4EA6-87FF-DB820F462357}"/>
              </a:ext>
            </a:extLst>
          </p:cNvPr>
          <p:cNvSpPr txBox="1">
            <a:spLocks/>
          </p:cNvSpPr>
          <p:nvPr/>
        </p:nvSpPr>
        <p:spPr>
          <a:xfrm>
            <a:off x="776352" y="3583900"/>
            <a:ext cx="965363" cy="492371"/>
          </a:xfrm>
          <a:prstGeom prst="rect">
            <a:avLst/>
          </a:prstGeom>
        </p:spPr>
        <p:txBody>
          <a:bodyPr vert="horz" lIns="68466" tIns="34235" rIns="68466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000" dirty="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7" y="514353"/>
            <a:ext cx="1507684" cy="623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6735AC-7756-4DD6-A4EE-5935BEF06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18" y="164789"/>
            <a:ext cx="8806568" cy="2635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884D863-D721-4B73-9485-B185330F62D7}"/>
              </a:ext>
            </a:extLst>
          </p:cNvPr>
          <p:cNvSpPr/>
          <p:nvPr/>
        </p:nvSpPr>
        <p:spPr bwMode="auto">
          <a:xfrm>
            <a:off x="3505200" y="361953"/>
            <a:ext cx="4724400" cy="1426253"/>
          </a:xfrm>
          <a:prstGeom prst="rect">
            <a:avLst/>
          </a:prstGeom>
          <a:solidFill>
            <a:srgbClr val="FFFCE9"/>
          </a:solidFill>
          <a:ln w="9525" cap="flat" cmpd="sng" algn="ctr">
            <a:solidFill>
              <a:srgbClr val="FEF5A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4" tIns="45717" rIns="91434" bIns="45717" numCol="1" rtlCol="0" anchor="t" anchorCtr="0" compatLnSpc="1">
            <a:prstTxWarp prst="textNoShape">
              <a:avLst/>
            </a:prstTxWarp>
          </a:bodyPr>
          <a:lstStyle/>
          <a:p>
            <a:pPr defTabSz="91433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14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99" y="1"/>
            <a:ext cx="8520545" cy="523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74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438150"/>
            <a:ext cx="8001000" cy="3865732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 SGK TV bold"/>
              </a:rPr>
              <a:t>            </a:t>
            </a:r>
            <a:r>
              <a:rPr lang="en-US" sz="4000" smtClean="0">
                <a:latin typeface="Arial SGK TV bold"/>
              </a:rPr>
              <a:t>    </a:t>
            </a:r>
            <a:r>
              <a:rPr lang="en-US" sz="3200" smtClean="0">
                <a:latin typeface="UTM Avo" panose="02040603050506020204" pitchFamily="18" charset="0"/>
                <a:cs typeface="Arial-SGK-TV" pitchFamily="2" charset="0"/>
              </a:rPr>
              <a:t>Mèo 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con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đi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học</a:t>
            </a:r>
            <a:endParaRPr lang="en-US" sz="3200" dirty="0"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Hôm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nay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nắng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chang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chang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Mèo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đi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chẳng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mang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thứ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gì</a:t>
            </a:r>
            <a:endParaRPr lang="en-US" sz="3200" dirty="0"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Chỉ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mang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cái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bút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chì</a:t>
            </a:r>
            <a:endParaRPr lang="en-US" sz="3200" dirty="0"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Và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mang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mẩu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bánh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mì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con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.</a:t>
            </a:r>
            <a:endParaRPr lang="en-US" sz="3600" dirty="0"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17069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438150"/>
            <a:ext cx="8001000" cy="3970312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latin typeface="Arial SGK TV bold"/>
              </a:rPr>
              <a:t>            </a:t>
            </a:r>
            <a:r>
              <a:rPr lang="en-US" sz="4000" smtClean="0">
                <a:latin typeface="Arial SGK TV bold"/>
              </a:rPr>
              <a:t>    </a:t>
            </a:r>
            <a:r>
              <a:rPr lang="en-US" sz="3200" smtClean="0">
                <a:latin typeface="UTM Avo" panose="02040603050506020204" pitchFamily="18" charset="0"/>
                <a:cs typeface="Arial-SGK-TV" pitchFamily="2" charset="0"/>
              </a:rPr>
              <a:t>Mèo 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con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đi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học</a:t>
            </a:r>
            <a:endParaRPr lang="en-US" sz="3200" dirty="0"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Hôm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nay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nắng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Arial-SGK-TV" pitchFamily="2" charset="0"/>
              </a:rPr>
              <a:t>chang</a:t>
            </a:r>
            <a:r>
              <a:rPr lang="en-US" sz="320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smtClean="0">
                <a:latin typeface="UTM Avo" panose="02040603050506020204" pitchFamily="18" charset="0"/>
                <a:cs typeface="Arial-SGK-TV" pitchFamily="2" charset="0"/>
              </a:rPr>
              <a:t>chang</a:t>
            </a:r>
            <a:r>
              <a:rPr lang="en-US" sz="320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/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Mèo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đi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học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chẳng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mang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Arial-SGK-TV" pitchFamily="2" charset="0"/>
              </a:rPr>
              <a:t>thứ</a:t>
            </a:r>
            <a:r>
              <a:rPr lang="en-US" sz="320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smtClean="0">
                <a:latin typeface="UTM Avo" panose="02040603050506020204" pitchFamily="18" charset="0"/>
                <a:cs typeface="Arial-SGK-TV" pitchFamily="2" charset="0"/>
              </a:rPr>
              <a:t>gì</a:t>
            </a:r>
            <a:r>
              <a:rPr lang="en-US" sz="320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/</a:t>
            </a:r>
            <a:endParaRPr lang="en-US" sz="3200" dirty="0"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Chỉ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mang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cái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err="1">
                <a:latin typeface="UTM Avo" panose="02040603050506020204" pitchFamily="18" charset="0"/>
                <a:cs typeface="Arial-SGK-TV" pitchFamily="2" charset="0"/>
              </a:rPr>
              <a:t>bút</a:t>
            </a:r>
            <a:r>
              <a:rPr lang="en-US" sz="320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smtClean="0">
                <a:latin typeface="UTM Avo" panose="02040603050506020204" pitchFamily="18" charset="0"/>
                <a:cs typeface="Arial-SGK-TV" pitchFamily="2" charset="0"/>
              </a:rPr>
              <a:t>chì</a:t>
            </a:r>
            <a:r>
              <a:rPr lang="en-US" sz="320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/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Và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mang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mẩu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bánh </a:t>
            </a:r>
            <a:r>
              <a:rPr lang="en-US" sz="3200" dirty="0" err="1">
                <a:latin typeface="UTM Avo" panose="02040603050506020204" pitchFamily="18" charset="0"/>
                <a:cs typeface="Arial-SGK-TV" pitchFamily="2" charset="0"/>
              </a:rPr>
              <a:t>mì</a:t>
            </a:r>
            <a:r>
              <a:rPr lang="en-US" sz="32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>
                <a:latin typeface="UTM Avo" panose="02040603050506020204" pitchFamily="18" charset="0"/>
                <a:cs typeface="Arial-SGK-TV" pitchFamily="2" charset="0"/>
              </a:rPr>
              <a:t>con </a:t>
            </a:r>
            <a:r>
              <a:rPr lang="en-US" sz="3200" smtClean="0">
                <a:latin typeface="UTM Avo" panose="02040603050506020204" pitchFamily="18" charset="0"/>
                <a:cs typeface="Arial-SGK-TV" pitchFamily="2" charset="0"/>
              </a:rPr>
              <a:t>con</a:t>
            </a:r>
            <a:r>
              <a:rPr lang="en-US" sz="320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//</a:t>
            </a:r>
            <a:r>
              <a:rPr lang="en-US" sz="3200" smtClean="0">
                <a:latin typeface="UTM Avo" panose="02040603050506020204" pitchFamily="18" charset="0"/>
                <a:cs typeface="Arial-SGK-TV" pitchFamily="2" charset="0"/>
              </a:rPr>
              <a:t>.</a:t>
            </a:r>
            <a:endParaRPr lang="en-US" sz="3600" dirty="0"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95279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438150"/>
            <a:ext cx="8001000" cy="175432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 SGK TV bold"/>
              </a:rPr>
              <a:t>            </a:t>
            </a:r>
            <a:r>
              <a:rPr lang="en-US" sz="4000" smtClean="0">
                <a:solidFill>
                  <a:srgbClr val="000000"/>
                </a:solidFill>
                <a:latin typeface="Arial SGK TV bold"/>
              </a:rPr>
              <a:t>    </a:t>
            </a:r>
            <a:r>
              <a:rPr lang="en-US" sz="3200" smtClean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Mèo 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học</a:t>
            </a:r>
            <a:endParaRPr lang="en-US" sz="3200" dirty="0">
              <a:solidFill>
                <a:srgbClr val="000000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Hôm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nay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nắng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chang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chang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9285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438150"/>
            <a:ext cx="8001000" cy="323164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 SGK TV bold"/>
              </a:rPr>
              <a:t>            </a:t>
            </a:r>
            <a:r>
              <a:rPr lang="en-US" sz="4000" smtClean="0">
                <a:solidFill>
                  <a:srgbClr val="000000"/>
                </a:solidFill>
                <a:latin typeface="Arial SGK TV bold"/>
              </a:rPr>
              <a:t>    </a:t>
            </a:r>
            <a:r>
              <a:rPr lang="en-US" sz="3200" smtClean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Mèo 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học</a:t>
            </a:r>
            <a:endParaRPr lang="en-US" sz="3200" dirty="0">
              <a:solidFill>
                <a:srgbClr val="000000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Hôm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nay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nắng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chang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chang</a:t>
            </a:r>
            <a:endParaRPr lang="en-US" sz="3200" dirty="0">
              <a:solidFill>
                <a:srgbClr val="000000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Mèo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chẳng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gì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   </a:t>
            </a:r>
            <a:endParaRPr lang="en-US" sz="3600" dirty="0">
              <a:solidFill>
                <a:srgbClr val="00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9285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438150"/>
            <a:ext cx="8001000" cy="323164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 SGK TV bold"/>
              </a:rPr>
              <a:t>            </a:t>
            </a:r>
            <a:r>
              <a:rPr lang="en-US" sz="4000" smtClean="0">
                <a:solidFill>
                  <a:srgbClr val="000000"/>
                </a:solidFill>
                <a:latin typeface="Arial SGK TV bold"/>
              </a:rPr>
              <a:t>    </a:t>
            </a:r>
            <a:r>
              <a:rPr lang="en-US" sz="3200" smtClean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Mèo 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học</a:t>
            </a:r>
            <a:endParaRPr lang="en-US" sz="3200" dirty="0">
              <a:solidFill>
                <a:srgbClr val="000000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Hôm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nay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nắng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chang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chang</a:t>
            </a:r>
            <a:endParaRPr lang="en-US" sz="3200" dirty="0">
              <a:solidFill>
                <a:srgbClr val="000000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Mèo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chẳng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mang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gì</a:t>
            </a:r>
            <a:endParaRPr lang="en-US" sz="3200" dirty="0">
              <a:solidFill>
                <a:srgbClr val="000000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bút</a:t>
            </a:r>
            <a:r>
              <a:rPr lang="en-US" sz="320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chì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06096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438150"/>
            <a:ext cx="8001000" cy="3970312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 SGK TV bold"/>
              </a:rPr>
              <a:t>            </a:t>
            </a:r>
            <a:r>
              <a:rPr lang="en-US" sz="4000" smtClean="0">
                <a:solidFill>
                  <a:srgbClr val="000000"/>
                </a:solidFill>
                <a:latin typeface="Arial SGK TV bold"/>
              </a:rPr>
              <a:t>    </a:t>
            </a:r>
            <a:r>
              <a:rPr lang="en-US" sz="3200" smtClean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Mèo 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học</a:t>
            </a:r>
            <a:endParaRPr lang="en-US" sz="3200" dirty="0">
              <a:solidFill>
                <a:srgbClr val="000000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Hôm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nay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nắng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chang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chang</a:t>
            </a:r>
            <a:endParaRPr lang="en-US" sz="3200" dirty="0">
              <a:solidFill>
                <a:srgbClr val="000000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Mèo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chẳng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mang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gì</a:t>
            </a:r>
            <a:endParaRPr lang="en-US" sz="3200" dirty="0">
              <a:solidFill>
                <a:srgbClr val="000000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mang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bút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chì</a:t>
            </a:r>
            <a:endParaRPr lang="en-US" sz="3200" dirty="0">
              <a:solidFill>
                <a:srgbClr val="000000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mẩu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bánh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mì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con</a:t>
            </a:r>
            <a:r>
              <a:rPr lang="en-US" sz="32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.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06096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438150"/>
            <a:ext cx="8001000" cy="3970312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 SGK TV bold"/>
              </a:rPr>
              <a:t>            </a:t>
            </a:r>
            <a:r>
              <a:rPr lang="en-US" sz="4000" smtClean="0">
                <a:solidFill>
                  <a:srgbClr val="000000"/>
                </a:solidFill>
                <a:latin typeface="Arial SGK TV bold"/>
              </a:rPr>
              <a:t>    </a:t>
            </a:r>
            <a:r>
              <a:rPr lang="en-US" sz="3200" smtClean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Mèo 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học</a:t>
            </a:r>
            <a:endParaRPr lang="en-US" sz="3200" dirty="0">
              <a:solidFill>
                <a:srgbClr val="000000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Hôm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nay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trời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nắng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chang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chang</a:t>
            </a:r>
            <a:endParaRPr lang="en-US" sz="3200" dirty="0">
              <a:solidFill>
                <a:srgbClr val="000000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Mèo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đi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chẳng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mang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gì</a:t>
            </a:r>
            <a:endParaRPr lang="en-US" sz="3200" dirty="0">
              <a:solidFill>
                <a:srgbClr val="000000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   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mang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bút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chì</a:t>
            </a:r>
            <a:endParaRPr lang="en-US" sz="3200" dirty="0">
              <a:solidFill>
                <a:srgbClr val="000000"/>
              </a:solidFill>
              <a:latin typeface="UTM Avo" panose="02040603050506020204" pitchFamily="18" charset="0"/>
              <a:cs typeface="Arial-SGK-TV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mang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một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mẩu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bánh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mì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con</a:t>
            </a:r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-SGK-TV" pitchFamily="2" charset="0"/>
              </a:rPr>
              <a:t>.</a:t>
            </a:r>
            <a:endParaRPr lang="en-US" sz="3600" dirty="0">
              <a:solidFill>
                <a:srgbClr val="000000"/>
              </a:solidFill>
              <a:latin typeface="UTM Avo" panose="02040603050506020204" pitchFamily="18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06096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5B561A8-38B1-4F32-A901-6C27349F4EF7}"/>
              </a:ext>
            </a:extLst>
          </p:cNvPr>
          <p:cNvSpPr txBox="1"/>
          <p:nvPr/>
        </p:nvSpPr>
        <p:spPr>
          <a:xfrm>
            <a:off x="522485" y="3901431"/>
            <a:ext cx="2704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3"/>
            <a:r>
              <a:rPr lang="en-US" sz="4000" b="1" dirty="0" err="1">
                <a:solidFill>
                  <a:srgbClr val="333399">
                    <a:lumMod val="75000"/>
                  </a:srgbClr>
                </a:solidFill>
                <a:latin typeface="UTM Avo" panose="02040603050506020204" pitchFamily="18" charset="0"/>
              </a:rPr>
              <a:t>cá</a:t>
            </a:r>
            <a:r>
              <a:rPr lang="en-US" sz="4000" b="1" dirty="0">
                <a:solidFill>
                  <a:srgbClr val="333399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333399">
                    <a:lumMod val="75000"/>
                  </a:srgbClr>
                </a:solidFill>
                <a:latin typeface="UTM Avo" panose="02040603050506020204" pitchFamily="18" charset="0"/>
              </a:rPr>
              <a:t>vàng</a:t>
            </a:r>
            <a:endParaRPr lang="en-US" sz="4000" b="1" dirty="0">
              <a:solidFill>
                <a:srgbClr val="33339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8DD3B93-986A-420C-8FB3-BA8B377B8345}"/>
              </a:ext>
            </a:extLst>
          </p:cNvPr>
          <p:cNvSpPr txBox="1"/>
          <p:nvPr/>
        </p:nvSpPr>
        <p:spPr>
          <a:xfrm>
            <a:off x="3427114" y="3869731"/>
            <a:ext cx="27046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3"/>
            <a:r>
              <a:rPr lang="en-US" sz="4000" b="1" dirty="0" err="1">
                <a:solidFill>
                  <a:srgbClr val="333399">
                    <a:lumMod val="75000"/>
                  </a:srgbClr>
                </a:solidFill>
                <a:latin typeface="UTM Avo" panose="02040603050506020204" pitchFamily="18" charset="0"/>
              </a:rPr>
              <a:t>măng</a:t>
            </a:r>
            <a:r>
              <a:rPr lang="en-US" sz="4000" b="1" dirty="0">
                <a:solidFill>
                  <a:srgbClr val="333399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333399">
                    <a:lumMod val="75000"/>
                  </a:srgbClr>
                </a:solidFill>
                <a:latin typeface="UTM Avo" panose="02040603050506020204" pitchFamily="18" charset="0"/>
              </a:rPr>
              <a:t>tre</a:t>
            </a:r>
            <a:endParaRPr lang="en-US" sz="4000" b="1" dirty="0">
              <a:solidFill>
                <a:srgbClr val="33339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86CF13B-CB18-43FA-9514-592A877E684C}"/>
              </a:ext>
            </a:extLst>
          </p:cNvPr>
          <p:cNvSpPr txBox="1"/>
          <p:nvPr/>
        </p:nvSpPr>
        <p:spPr>
          <a:xfrm>
            <a:off x="6331744" y="3849244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33"/>
            <a:r>
              <a:rPr lang="en-US" sz="4000" b="1" dirty="0" err="1">
                <a:solidFill>
                  <a:srgbClr val="333399">
                    <a:lumMod val="75000"/>
                  </a:srgbClr>
                </a:solidFill>
                <a:latin typeface="UTM Avo" panose="02040603050506020204" pitchFamily="18" charset="0"/>
              </a:rPr>
              <a:t>nhà</a:t>
            </a:r>
            <a:r>
              <a:rPr lang="en-US" sz="4000" b="1" dirty="0">
                <a:solidFill>
                  <a:srgbClr val="333399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333399">
                    <a:lumMod val="75000"/>
                  </a:srgbClr>
                </a:solidFill>
                <a:latin typeface="UTM Avo" panose="02040603050506020204" pitchFamily="18" charset="0"/>
              </a:rPr>
              <a:t>tầng</a:t>
            </a:r>
            <a:endParaRPr lang="en-US" sz="4000" b="1" dirty="0">
              <a:solidFill>
                <a:srgbClr val="333399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32E8DDF4-A7C0-48D4-9577-3999D9EDA372}"/>
              </a:ext>
            </a:extLst>
          </p:cNvPr>
          <p:cNvSpPr/>
          <p:nvPr/>
        </p:nvSpPr>
        <p:spPr>
          <a:xfrm>
            <a:off x="4027441" y="1151485"/>
            <a:ext cx="1406378" cy="4305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rạng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5FD57F1C-A57B-44DE-ADC4-7F60E914F795}"/>
              </a:ext>
            </a:extLst>
          </p:cNvPr>
          <p:cNvSpPr/>
          <p:nvPr/>
        </p:nvSpPr>
        <p:spPr>
          <a:xfrm>
            <a:off x="1730196" y="1147248"/>
            <a:ext cx="1420793" cy="5000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làng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1EFA6D57-4640-436F-96E1-53E31B038059}"/>
              </a:ext>
            </a:extLst>
          </p:cNvPr>
          <p:cNvSpPr/>
          <p:nvPr/>
        </p:nvSpPr>
        <p:spPr>
          <a:xfrm>
            <a:off x="1701557" y="2137253"/>
            <a:ext cx="1572098" cy="43050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bằng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93B89946-CB20-4ADD-93EB-53DD99C59B43}"/>
              </a:ext>
            </a:extLst>
          </p:cNvPr>
          <p:cNvSpPr/>
          <p:nvPr/>
        </p:nvSpPr>
        <p:spPr>
          <a:xfrm>
            <a:off x="1683465" y="3016920"/>
            <a:ext cx="1656688" cy="42386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hẫng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99D5B0D0-7738-4F41-9AC1-6C2F11B961C4}"/>
              </a:ext>
            </a:extLst>
          </p:cNvPr>
          <p:cNvSpPr/>
          <p:nvPr/>
        </p:nvSpPr>
        <p:spPr>
          <a:xfrm>
            <a:off x="4027441" y="2037349"/>
            <a:ext cx="1397454" cy="437432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rặng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6F9616E4-E2E2-485E-9B7D-7957CB0EF427}"/>
              </a:ext>
            </a:extLst>
          </p:cNvPr>
          <p:cNvSpPr/>
          <p:nvPr/>
        </p:nvSpPr>
        <p:spPr>
          <a:xfrm>
            <a:off x="4027441" y="2965696"/>
            <a:ext cx="1417610" cy="423868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tầng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ADB820BD-E971-41DC-B708-EBF8064AB8E9}"/>
              </a:ext>
            </a:extLst>
          </p:cNvPr>
          <p:cNvSpPr txBox="1"/>
          <p:nvPr/>
        </p:nvSpPr>
        <p:spPr>
          <a:xfrm>
            <a:off x="1796515" y="211775"/>
            <a:ext cx="1430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3"/>
            <a:r>
              <a:rPr lang="en-US" sz="4000" b="1" dirty="0">
                <a:solidFill>
                  <a:srgbClr val="000000"/>
                </a:solidFill>
                <a:latin typeface="UTM Avo" panose="02040603050506020204" pitchFamily="18" charset="0"/>
              </a:rPr>
              <a:t>ang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D7533EE-2B02-4857-B68C-60F7B2B39849}"/>
              </a:ext>
            </a:extLst>
          </p:cNvPr>
          <p:cNvSpPr txBox="1"/>
          <p:nvPr/>
        </p:nvSpPr>
        <p:spPr>
          <a:xfrm>
            <a:off x="4122091" y="236642"/>
            <a:ext cx="1843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3"/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ăng</a:t>
            </a:r>
            <a:endParaRPr lang="en-US" sz="4000" b="1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BF181F7-75AC-458E-A68C-51F3A60C8120}"/>
              </a:ext>
            </a:extLst>
          </p:cNvPr>
          <p:cNvSpPr txBox="1"/>
          <p:nvPr/>
        </p:nvSpPr>
        <p:spPr>
          <a:xfrm>
            <a:off x="6324600" y="201387"/>
            <a:ext cx="1843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33"/>
            <a:r>
              <a:rPr lang="en-US" sz="4000" b="1" dirty="0" err="1">
                <a:solidFill>
                  <a:srgbClr val="000000"/>
                </a:solidFill>
                <a:latin typeface="UTM Avo" panose="02040603050506020204" pitchFamily="18" charset="0"/>
              </a:rPr>
              <a:t>âng</a:t>
            </a:r>
            <a:endParaRPr lang="en-US" sz="4000" b="1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99D5B0D0-7738-4F41-9AC1-6C2F11B961C4}"/>
              </a:ext>
            </a:extLst>
          </p:cNvPr>
          <p:cNvSpPr/>
          <p:nvPr/>
        </p:nvSpPr>
        <p:spPr>
          <a:xfrm>
            <a:off x="6324600" y="1110469"/>
            <a:ext cx="1676400" cy="437432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sáng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6F9616E4-E2E2-485E-9B7D-7957CB0EF427}"/>
              </a:ext>
            </a:extLst>
          </p:cNvPr>
          <p:cNvSpPr/>
          <p:nvPr/>
        </p:nvSpPr>
        <p:spPr>
          <a:xfrm>
            <a:off x="6400800" y="2037349"/>
            <a:ext cx="1600200" cy="423868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vẳng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F3197A50-4091-4C56-B7B9-7A3DE03D8DDA}"/>
              </a:ext>
            </a:extLst>
          </p:cNvPr>
          <p:cNvSpPr/>
          <p:nvPr/>
        </p:nvSpPr>
        <p:spPr>
          <a:xfrm>
            <a:off x="6400800" y="2918057"/>
            <a:ext cx="1600200" cy="423868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514337"/>
            <a:r>
              <a:rPr lang="en-US" sz="4000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vâng</a:t>
            </a:r>
            <a:endParaRPr lang="en-US" sz="4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36537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28600" y="171450"/>
            <a:ext cx="1657350" cy="628650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</a:rPr>
                <a:t>Nói</a:t>
              </a:r>
              <a:endParaRPr lang="vi-VN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36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047902" y="285750"/>
            <a:ext cx="5091412" cy="857250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Mặt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trăng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mặt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trời</a:t>
            </a:r>
            <a:endParaRPr lang="vi-VN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7A6F15-FDD1-4D19-93AA-7FCB281B6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428750"/>
            <a:ext cx="3638389" cy="3252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41C1EB7-95B4-4CE6-A1DC-4DCB8D2CF3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248061"/>
            <a:ext cx="3483592" cy="343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3373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95248"/>
            <a:ext cx="975360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6496" y="342901"/>
            <a:ext cx="4443412" cy="857250"/>
          </a:xfrm>
        </p:spPr>
        <p:txBody>
          <a:bodyPr/>
          <a:lstStyle/>
          <a:p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vở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765" y="389927"/>
            <a:ext cx="3938588" cy="4173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4493" r="13043"/>
          <a:stretch/>
        </p:blipFill>
        <p:spPr>
          <a:xfrm rot="20766598">
            <a:off x="894260" y="1707734"/>
            <a:ext cx="1905000" cy="2628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5994" r="29884"/>
          <a:stretch/>
        </p:blipFill>
        <p:spPr>
          <a:xfrm rot="1155472">
            <a:off x="3421425" y="1985976"/>
            <a:ext cx="914400" cy="207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631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343156" y="322665"/>
            <a:ext cx="4071505" cy="4431983"/>
          </a:xfrm>
          <a:prstGeom prst="rect">
            <a:avLst/>
          </a:prstGeom>
          <a:noFill/>
        </p:spPr>
        <p:txBody>
          <a:bodyPr wrap="square" lIns="68579" tIns="34289" rIns="68579" bIns="34289">
            <a:spAutoFit/>
          </a:bodyPr>
          <a:lstStyle/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>
                <a:solidFill>
                  <a:srgbClr val="000000"/>
                </a:solidFill>
              </a:rPr>
              <a:t>                     </a:t>
            </a:r>
            <a:r>
              <a:rPr lang="en-US" sz="2700">
                <a:solidFill>
                  <a:srgbClr val="002060"/>
                </a:solidFill>
              </a:rPr>
              <a:t>Ếch </a:t>
            </a:r>
            <a:r>
              <a:rPr lang="en-US" sz="2700" dirty="0" err="1">
                <a:solidFill>
                  <a:srgbClr val="002060"/>
                </a:solidFill>
              </a:rPr>
              <a:t>cốm</a:t>
            </a:r>
            <a:endParaRPr lang="en-US" sz="2700" dirty="0">
              <a:solidFill>
                <a:srgbClr val="002060"/>
              </a:solidFill>
            </a:endParaRPr>
          </a:p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 err="1">
                <a:solidFill>
                  <a:srgbClr val="002060"/>
                </a:solidFill>
              </a:rPr>
              <a:t>Có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một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hôm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ếch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cốm</a:t>
            </a:r>
            <a:r>
              <a:rPr lang="en-US" sz="2700" dirty="0">
                <a:solidFill>
                  <a:srgbClr val="FF0000"/>
                </a:solidFill>
              </a:rPr>
              <a:t>/</a:t>
            </a:r>
          </a:p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 err="1">
                <a:solidFill>
                  <a:srgbClr val="002060"/>
                </a:solidFill>
              </a:rPr>
              <a:t>Tinh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nghịch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nấp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bờ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ao</a:t>
            </a:r>
            <a:r>
              <a:rPr lang="en-US" sz="2700" dirty="0">
                <a:solidFill>
                  <a:srgbClr val="FF0000"/>
                </a:solidFill>
              </a:rPr>
              <a:t>/</a:t>
            </a:r>
          </a:p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 err="1">
                <a:solidFill>
                  <a:srgbClr val="002060"/>
                </a:solidFill>
              </a:rPr>
              <a:t>Mải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rình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bắt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cào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cào</a:t>
            </a:r>
            <a:r>
              <a:rPr lang="en-US" sz="2700" dirty="0">
                <a:solidFill>
                  <a:srgbClr val="FF0000"/>
                </a:solidFill>
              </a:rPr>
              <a:t>/</a:t>
            </a:r>
          </a:p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 err="1">
                <a:solidFill>
                  <a:srgbClr val="002060"/>
                </a:solidFill>
              </a:rPr>
              <a:t>Quên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sách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bên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bờ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cỏ</a:t>
            </a:r>
            <a:r>
              <a:rPr lang="en-US" sz="2700" dirty="0">
                <a:solidFill>
                  <a:srgbClr val="002060"/>
                </a:solidFill>
              </a:rPr>
              <a:t>.</a:t>
            </a:r>
            <a:r>
              <a:rPr lang="en-US" sz="2700" dirty="0">
                <a:solidFill>
                  <a:srgbClr val="FF0000"/>
                </a:solidFill>
              </a:rPr>
              <a:t>//</a:t>
            </a:r>
          </a:p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 dirty="0">
              <a:solidFill>
                <a:srgbClr val="002060"/>
              </a:solidFill>
            </a:endParaRPr>
          </a:p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 err="1">
                <a:solidFill>
                  <a:srgbClr val="002060"/>
                </a:solidFill>
              </a:rPr>
              <a:t>Tới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lớp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cô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hỏi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nhỏ</a:t>
            </a:r>
            <a:r>
              <a:rPr lang="en-US" sz="2700" dirty="0">
                <a:solidFill>
                  <a:srgbClr val="002060"/>
                </a:solidFill>
              </a:rPr>
              <a:t>:</a:t>
            </a:r>
            <a:r>
              <a:rPr lang="en-US" sz="2700" dirty="0">
                <a:solidFill>
                  <a:srgbClr val="FF0000"/>
                </a:solidFill>
              </a:rPr>
              <a:t>/</a:t>
            </a:r>
          </a:p>
          <a:p>
            <a:pPr marL="214308" indent="-214308" defTabSz="68578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sz="2700" dirty="0" err="1">
                <a:solidFill>
                  <a:srgbClr val="002060"/>
                </a:solidFill>
              </a:rPr>
              <a:t>Sách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đâu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ếch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err="1">
                <a:solidFill>
                  <a:srgbClr val="002060"/>
                </a:solidFill>
              </a:rPr>
              <a:t>học</a:t>
            </a:r>
            <a:r>
              <a:rPr lang="en-US" sz="2700">
                <a:solidFill>
                  <a:srgbClr val="002060"/>
                </a:solidFill>
              </a:rPr>
              <a:t> bài?</a:t>
            </a:r>
            <a:r>
              <a:rPr lang="en-US" sz="2700">
                <a:solidFill>
                  <a:srgbClr val="FF0000"/>
                </a:solidFill>
              </a:rPr>
              <a:t>/</a:t>
            </a:r>
            <a:endParaRPr lang="en-US" sz="2700" dirty="0">
              <a:solidFill>
                <a:srgbClr val="FF0000"/>
              </a:solidFill>
            </a:endParaRPr>
          </a:p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 err="1">
                <a:solidFill>
                  <a:srgbClr val="002060"/>
                </a:solidFill>
              </a:rPr>
              <a:t>Cậu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gãi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đầu</a:t>
            </a:r>
            <a:r>
              <a:rPr lang="en-US" sz="2700" dirty="0">
                <a:solidFill>
                  <a:srgbClr val="002060"/>
                </a:solidFill>
              </a:rPr>
              <a:t>, </a:t>
            </a:r>
            <a:r>
              <a:rPr lang="en-US" sz="2700" err="1">
                <a:solidFill>
                  <a:srgbClr val="002060"/>
                </a:solidFill>
              </a:rPr>
              <a:t>gãi</a:t>
            </a:r>
            <a:r>
              <a:rPr lang="en-US" sz="2700">
                <a:solidFill>
                  <a:srgbClr val="002060"/>
                </a:solidFill>
              </a:rPr>
              <a:t> tai: </a:t>
            </a:r>
            <a:r>
              <a:rPr lang="en-US" sz="2700">
                <a:solidFill>
                  <a:srgbClr val="FF0000"/>
                </a:solidFill>
              </a:rPr>
              <a:t>/</a:t>
            </a:r>
            <a:endParaRPr lang="en-US" sz="2700" dirty="0">
              <a:solidFill>
                <a:srgbClr val="FF0000"/>
              </a:solidFill>
            </a:endParaRPr>
          </a:p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700" dirty="0">
                <a:solidFill>
                  <a:srgbClr val="002060"/>
                </a:solidFill>
              </a:rPr>
              <a:t>- </a:t>
            </a:r>
            <a:r>
              <a:rPr lang="en-US" sz="2700" dirty="0" err="1">
                <a:solidFill>
                  <a:srgbClr val="002060"/>
                </a:solidFill>
              </a:rPr>
              <a:t>Thưa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cô</a:t>
            </a:r>
            <a:r>
              <a:rPr lang="en-US" sz="2700" dirty="0">
                <a:solidFill>
                  <a:srgbClr val="002060"/>
                </a:solidFill>
              </a:rPr>
              <a:t>, </a:t>
            </a:r>
            <a:r>
              <a:rPr lang="en-US" sz="2700" dirty="0" err="1">
                <a:solidFill>
                  <a:srgbClr val="002060"/>
                </a:solidFill>
              </a:rPr>
              <a:t>em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xin</a:t>
            </a:r>
            <a:r>
              <a:rPr lang="en-US" sz="2700" dirty="0">
                <a:solidFill>
                  <a:srgbClr val="002060"/>
                </a:solidFill>
              </a:rPr>
              <a:t> </a:t>
            </a:r>
            <a:r>
              <a:rPr lang="en-US" sz="2700" dirty="0" err="1">
                <a:solidFill>
                  <a:srgbClr val="002060"/>
                </a:solidFill>
              </a:rPr>
              <a:t>lỗi</a:t>
            </a:r>
            <a:r>
              <a:rPr lang="en-US" sz="2700" dirty="0">
                <a:solidFill>
                  <a:srgbClr val="002060"/>
                </a:solidFill>
              </a:rPr>
              <a:t>.</a:t>
            </a:r>
            <a:r>
              <a:rPr lang="en-US" sz="2700" dirty="0">
                <a:solidFill>
                  <a:srgbClr val="FF0000"/>
                </a:solidFill>
              </a:rPr>
              <a:t>//</a:t>
            </a:r>
          </a:p>
          <a:p>
            <a:pPr defTabSz="6857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75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True Blue Society | Marcos para word, Clases de etiqueta, Agendas">
            <a:extLst>
              <a:ext uri="{FF2B5EF4-FFF2-40B4-BE49-F238E27FC236}">
                <a16:creationId xmlns:a16="http://schemas.microsoft.com/office/drawing/2014/main" xmlns="" id="{1110BFEE-DB32-4950-B19F-C53D12417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7367"/>
            <a:ext cx="9753600" cy="5372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529" b="12137"/>
          <a:stretch/>
        </p:blipFill>
        <p:spPr>
          <a:xfrm>
            <a:off x="1343024" y="361950"/>
            <a:ext cx="642937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3869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85420DC-EC06-4ADE-BAD5-FC2A35A2D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44" y="209550"/>
            <a:ext cx="6846589" cy="480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59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4" y="-406068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0" y="314034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62753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6" y="1200970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135" y="-158843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320217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2" y="733904"/>
            <a:ext cx="7487866" cy="3350039"/>
          </a:xfrm>
          <a:prstGeom prst="rect">
            <a:avLst/>
          </a:prstGeom>
        </p:spPr>
        <p:txBody>
          <a:bodyPr spcFirstLastPara="1" wrap="none" lIns="91300" tIns="45711" rIns="91300" bIns="4571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315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41" y="1808579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0" tIns="60839" rIns="121680" bIns="60839" anchor="ctr"/>
          <a:lstStyle/>
          <a:p>
            <a:pPr algn="ctr" defTabSz="121642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">
            <a:extLst>
              <a:ext uri="{FF2B5EF4-FFF2-40B4-BE49-F238E27FC236}">
                <a16:creationId xmlns:a16="http://schemas.microsoft.com/office/drawing/2014/main" xmlns="" id="{1ED9AE65-DEFC-4AF6-8E7D-E7155A9E73D4}"/>
              </a:ext>
            </a:extLst>
          </p:cNvPr>
          <p:cNvSpPr txBox="1"/>
          <p:nvPr/>
        </p:nvSpPr>
        <p:spPr>
          <a:xfrm>
            <a:off x="424657" y="2839836"/>
            <a:ext cx="8064896" cy="76944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400" dirty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59: </a:t>
            </a:r>
            <a:r>
              <a:rPr lang="en-US" altLang="zh-CN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ang 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ăng</a:t>
            </a:r>
            <a:r>
              <a:rPr lang="en-US" altLang="zh-CN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âng</a:t>
            </a:r>
            <a:endParaRPr lang="zh-CN" altLang="en-US" sz="44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1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862"/>
            <a:ext cx="9144000" cy="512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543300" y="1985962"/>
            <a:ext cx="3771900" cy="1042988"/>
          </a:xfrm>
          <a:prstGeom prst="rect">
            <a:avLst/>
          </a:prstGeom>
        </p:spPr>
        <p:txBody>
          <a:bodyPr wrap="none" lIns="68579" tIns="34289" rIns="68579" bIns="3428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783"/>
            <a:r>
              <a:rPr lang="en-US" sz="4100" b="1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 1</a:t>
            </a:r>
            <a:endParaRPr lang="en-US" sz="41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92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81000" y="3867153"/>
            <a:ext cx="8382000" cy="64633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3600" dirty="0" err="1">
                <a:latin typeface="UTM Avo" panose="02040603050506020204"/>
              </a:rPr>
              <a:t>Vầng</a:t>
            </a:r>
            <a:r>
              <a:rPr lang="en-US" sz="3600" dirty="0">
                <a:latin typeface="UTM Avo" panose="02040603050506020204"/>
              </a:rPr>
              <a:t> </a:t>
            </a:r>
            <a:r>
              <a:rPr lang="en-US" sz="3600" dirty="0" err="1">
                <a:latin typeface="UTM Avo" panose="02040603050506020204"/>
              </a:rPr>
              <a:t>trăng</a:t>
            </a:r>
            <a:r>
              <a:rPr lang="en-US" sz="3600" dirty="0">
                <a:latin typeface="UTM Avo" panose="02040603050506020204"/>
              </a:rPr>
              <a:t> </a:t>
            </a:r>
            <a:r>
              <a:rPr lang="en-US" sz="3600" dirty="0" err="1">
                <a:latin typeface="UTM Avo" panose="02040603050506020204"/>
              </a:rPr>
              <a:t>sáng</a:t>
            </a:r>
            <a:r>
              <a:rPr lang="en-US" sz="3600" dirty="0">
                <a:latin typeface="UTM Avo" panose="02040603050506020204"/>
              </a:rPr>
              <a:t> </a:t>
            </a:r>
            <a:r>
              <a:rPr lang="en-US" sz="3600" dirty="0" err="1">
                <a:latin typeface="UTM Avo" panose="02040603050506020204"/>
              </a:rPr>
              <a:t>lấp</a:t>
            </a:r>
            <a:r>
              <a:rPr lang="en-US" sz="3600" dirty="0">
                <a:latin typeface="UTM Avo" panose="02040603050506020204"/>
              </a:rPr>
              <a:t> </a:t>
            </a:r>
            <a:r>
              <a:rPr lang="en-US" sz="3600" dirty="0" err="1">
                <a:latin typeface="UTM Avo" panose="02040603050506020204"/>
              </a:rPr>
              <a:t>ló</a:t>
            </a:r>
            <a:r>
              <a:rPr lang="en-US" sz="3600" dirty="0">
                <a:latin typeface="UTM Avo" panose="02040603050506020204"/>
              </a:rPr>
              <a:t> </a:t>
            </a:r>
            <a:r>
              <a:rPr lang="en-US" sz="3600" dirty="0" err="1">
                <a:latin typeface="UTM Avo" panose="02040603050506020204"/>
              </a:rPr>
              <a:t>sau</a:t>
            </a:r>
            <a:r>
              <a:rPr lang="en-US" sz="3600" dirty="0">
                <a:latin typeface="UTM Avo" panose="02040603050506020204"/>
              </a:rPr>
              <a:t> </a:t>
            </a:r>
            <a:r>
              <a:rPr lang="en-US" sz="3600" dirty="0" err="1">
                <a:latin typeface="UTM Avo" panose="02040603050506020204"/>
              </a:rPr>
              <a:t>rặng</a:t>
            </a:r>
            <a:r>
              <a:rPr lang="en-US" sz="3600" dirty="0">
                <a:latin typeface="UTM Avo" panose="02040603050506020204"/>
              </a:rPr>
              <a:t> </a:t>
            </a:r>
            <a:r>
              <a:rPr lang="en-US" sz="3600" dirty="0" err="1">
                <a:latin typeface="UTM Avo" panose="02040603050506020204"/>
              </a:rPr>
              <a:t>tre</a:t>
            </a:r>
            <a:r>
              <a:rPr lang="en-US" sz="3600" dirty="0">
                <a:latin typeface="UTM Avo" panose="02040603050506020204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57500" y="2329378"/>
            <a:ext cx="3429000" cy="530910"/>
          </a:xfrm>
          <a:prstGeom prst="rect">
            <a:avLst/>
          </a:prstGeom>
        </p:spPr>
        <p:txBody>
          <a:bodyPr lIns="91434" tIns="45717" rIns="91434" bIns="45717">
            <a:spAutoFit/>
          </a:bodyPr>
          <a:lstStyle/>
          <a:p>
            <a:r>
              <a:rPr lang="vi-VN" sz="1400" dirty="0"/>
              <a:t/>
            </a:r>
            <a:br>
              <a:rPr lang="vi-VN" sz="1400" dirty="0"/>
            </a:br>
            <a:endParaRPr lang="vi-VN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033041" y="3867151"/>
            <a:ext cx="1091159" cy="646328"/>
          </a:xfrm>
          <a:prstGeom prst="rect">
            <a:avLst/>
          </a:prstGeom>
          <a:noFill/>
        </p:spPr>
        <p:txBody>
          <a:bodyPr wrap="none" lIns="91434" tIns="45717" rIns="91434" bIns="45717" rtlCol="0">
            <a:spAutoFit/>
          </a:bodyPr>
          <a:lstStyle/>
          <a:p>
            <a:r>
              <a:rPr lang="en-US" sz="3600" dirty="0" err="1">
                <a:solidFill>
                  <a:srgbClr val="FC0462"/>
                </a:solidFill>
                <a:latin typeface="UTM Avo" panose="02040603050506020204" pitchFamily="18" charset="0"/>
              </a:rPr>
              <a:t>ăng</a:t>
            </a:r>
            <a:endParaRPr lang="vi-VN" sz="3600" dirty="0">
              <a:solidFill>
                <a:srgbClr val="FC046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48734" y="3867151"/>
            <a:ext cx="1247066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3600" dirty="0">
                <a:solidFill>
                  <a:srgbClr val="FC0462"/>
                </a:solidFill>
                <a:latin typeface="UTM Avo" panose="02040603050506020204" pitchFamily="18" charset="0"/>
              </a:rPr>
              <a:t>ang</a:t>
            </a:r>
            <a:endParaRPr lang="vi-VN" sz="3600" dirty="0">
              <a:solidFill>
                <a:srgbClr val="FC046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3867151"/>
            <a:ext cx="1222678" cy="64632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3600" dirty="0" err="1">
                <a:solidFill>
                  <a:srgbClr val="FC0462"/>
                </a:solidFill>
                <a:latin typeface="UTM Avo" panose="02040603050506020204" pitchFamily="18" charset="0"/>
              </a:rPr>
              <a:t>âng</a:t>
            </a:r>
            <a:endParaRPr lang="vi-VN" sz="3600" dirty="0">
              <a:solidFill>
                <a:srgbClr val="FC0462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8600" y="305239"/>
            <a:ext cx="2971800" cy="770948"/>
            <a:chOff x="228600" y="228600"/>
            <a:chExt cx="3352800" cy="715175"/>
          </a:xfrm>
        </p:grpSpPr>
        <p:sp>
          <p:nvSpPr>
            <p:cNvPr id="18" name="Rounded Rectangle 17"/>
            <p:cNvSpPr/>
            <p:nvPr/>
          </p:nvSpPr>
          <p:spPr>
            <a:xfrm>
              <a:off x="961104" y="275304"/>
              <a:ext cx="2620296" cy="610005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Nhận</a:t>
              </a:r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</a:rPr>
                <a:t>biết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228600" y="228600"/>
              <a:ext cx="914400" cy="71517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36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EB5306-B5C0-49AE-9A3A-ACFF2D775C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382052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9DD6F44-554B-41A2-B693-DBCE17846474}"/>
              </a:ext>
            </a:extLst>
          </p:cNvPr>
          <p:cNvSpPr txBox="1"/>
          <p:nvPr/>
        </p:nvSpPr>
        <p:spPr>
          <a:xfrm>
            <a:off x="6629403" y="3867151"/>
            <a:ext cx="1219197" cy="64632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3600" dirty="0" err="1">
                <a:solidFill>
                  <a:srgbClr val="FC0462"/>
                </a:solidFill>
                <a:latin typeface="UTM Avo" panose="02040603050506020204" pitchFamily="18" charset="0"/>
              </a:rPr>
              <a:t>ăng</a:t>
            </a:r>
            <a:endParaRPr lang="vi-VN" sz="3600" dirty="0">
              <a:solidFill>
                <a:srgbClr val="FC04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2102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5" grpId="0"/>
      <p:bldP spid="14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B90A2D-B78D-445A-AECB-66FEBF3CB733}"/>
              </a:ext>
            </a:extLst>
          </p:cNvPr>
          <p:cNvSpPr txBox="1"/>
          <p:nvPr/>
        </p:nvSpPr>
        <p:spPr>
          <a:xfrm flipH="1">
            <a:off x="838200" y="1752427"/>
            <a:ext cx="2209800" cy="120031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7200" b="1" dirty="0">
                <a:solidFill>
                  <a:srgbClr val="0070C0"/>
                </a:solidFill>
                <a:latin typeface="UTM Avo" panose="02040603050506020204" pitchFamily="18" charset="0"/>
              </a:rPr>
              <a:t>ang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A5B4D0A-7137-48D7-837F-1DE270A9F865}"/>
              </a:ext>
            </a:extLst>
          </p:cNvPr>
          <p:cNvGrpSpPr/>
          <p:nvPr/>
        </p:nvGrpSpPr>
        <p:grpSpPr>
          <a:xfrm>
            <a:off x="228600" y="92178"/>
            <a:ext cx="2332704" cy="628650"/>
            <a:chOff x="228600" y="228600"/>
            <a:chExt cx="2332704" cy="838200"/>
          </a:xfrm>
        </p:grpSpPr>
        <p:sp>
          <p:nvSpPr>
            <p:cNvPr id="6" name="Rounded Rectangle 41">
              <a:extLst>
                <a:ext uri="{FF2B5EF4-FFF2-40B4-BE49-F238E27FC236}">
                  <a16:creationId xmlns:a16="http://schemas.microsoft.com/office/drawing/2014/main" xmlns="" id="{FE724F29-4EEE-4850-96D9-D4FD2CE41221}"/>
                </a:ext>
              </a:extLst>
            </p:cNvPr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56175479-C3D3-4B68-A127-2877EE0807D3}"/>
                </a:ext>
              </a:extLst>
            </p:cNvPr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66DA683-2BF5-4D5B-85E5-02B70DA5B677}"/>
              </a:ext>
            </a:extLst>
          </p:cNvPr>
          <p:cNvSpPr txBox="1"/>
          <p:nvPr/>
        </p:nvSpPr>
        <p:spPr>
          <a:xfrm flipH="1">
            <a:off x="3733800" y="1760080"/>
            <a:ext cx="2438400" cy="120031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7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ăng</a:t>
            </a:r>
            <a:endParaRPr lang="en-US" sz="7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3F7890A-65D3-4A9F-98B7-D9C86A8C32DD}"/>
              </a:ext>
            </a:extLst>
          </p:cNvPr>
          <p:cNvSpPr txBox="1"/>
          <p:nvPr/>
        </p:nvSpPr>
        <p:spPr>
          <a:xfrm flipH="1">
            <a:off x="1478897" y="1760080"/>
            <a:ext cx="1797703" cy="120031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6A51E78-9153-4EB8-A3C7-ADC709A2E29F}"/>
              </a:ext>
            </a:extLst>
          </p:cNvPr>
          <p:cNvSpPr txBox="1"/>
          <p:nvPr/>
        </p:nvSpPr>
        <p:spPr>
          <a:xfrm flipH="1">
            <a:off x="4362216" y="1760080"/>
            <a:ext cx="2038584" cy="120031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F377935-5945-4A96-98FE-B86D5A2F9012}"/>
              </a:ext>
            </a:extLst>
          </p:cNvPr>
          <p:cNvSpPr txBox="1"/>
          <p:nvPr/>
        </p:nvSpPr>
        <p:spPr>
          <a:xfrm flipH="1">
            <a:off x="6479582" y="1752427"/>
            <a:ext cx="2435817" cy="120031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72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âng</a:t>
            </a:r>
            <a:endParaRPr lang="en-US" sz="72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6F6EC1-329D-4B23-B6AE-5AA3945C19F8}"/>
              </a:ext>
            </a:extLst>
          </p:cNvPr>
          <p:cNvSpPr txBox="1"/>
          <p:nvPr/>
        </p:nvSpPr>
        <p:spPr>
          <a:xfrm flipH="1">
            <a:off x="7086600" y="1752427"/>
            <a:ext cx="2057397" cy="120031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5107408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4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228600" y="92178"/>
            <a:ext cx="2332704" cy="62865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CC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124202" y="2419353"/>
            <a:ext cx="3250275" cy="1506683"/>
            <a:chOff x="304800" y="1752600"/>
            <a:chExt cx="3250275" cy="2008910"/>
          </a:xfrm>
          <a:solidFill>
            <a:srgbClr val="FFCCFF"/>
          </a:solidFill>
        </p:grpSpPr>
        <p:sp>
          <p:nvSpPr>
            <p:cNvPr id="25" name="Rectangle 2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4800" b="1">
                <a:solidFill>
                  <a:srgbClr val="0033CC"/>
                </a:solidFill>
                <a:latin typeface=".VnAvant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4290882" y="3094025"/>
            <a:ext cx="1740364" cy="830988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sáng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56351" y="2333363"/>
            <a:ext cx="491224" cy="830988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</a:rPr>
              <a:t>s</a:t>
            </a:r>
          </a:p>
        </p:txBody>
      </p:sp>
      <p:sp>
        <p:nvSpPr>
          <p:cNvPr id="33" name="TextBox 32"/>
          <p:cNvSpPr txBox="1"/>
          <p:nvPr/>
        </p:nvSpPr>
        <p:spPr>
          <a:xfrm flipH="1">
            <a:off x="4876800" y="2353083"/>
            <a:ext cx="1685752" cy="83098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ang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3644402" y="895350"/>
            <a:ext cx="2159999" cy="120031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ang</a:t>
            </a:r>
          </a:p>
        </p:txBody>
      </p:sp>
    </p:spTree>
    <p:extLst>
      <p:ext uri="{BB962C8B-B14F-4D97-AF65-F5344CB8AC3E}">
        <p14:creationId xmlns:p14="http://schemas.microsoft.com/office/powerpoint/2010/main" val="7464362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91382"/>
            <a:ext cx="8991600" cy="473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47800" y="2571750"/>
            <a:ext cx="6705600" cy="2362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1752600" y="3024587"/>
            <a:ext cx="6553200" cy="1477321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VNI-Avo" pitchFamily="2" charset="0"/>
              </a:rPr>
              <a:t>Taïo tieáng môùi coù vaàn 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/>
              </a:rPr>
              <a:t>ang,</a:t>
            </a:r>
            <a:r>
              <a:rPr lang="en-US" sz="4500" b="1" dirty="0">
                <a:solidFill>
                  <a:srgbClr val="002060"/>
                </a:solidFill>
                <a:latin typeface="UTM Avo" panose="02040603050506020204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/>
              </a:rPr>
              <a:t>ăng</a:t>
            </a:r>
            <a:r>
              <a:rPr lang="en-US" sz="4500" b="1" dirty="0">
                <a:solidFill>
                  <a:srgbClr val="FF0000"/>
                </a:solidFill>
                <a:latin typeface="UTM Avo" panose="02040603050506020204"/>
              </a:rPr>
              <a:t>, </a:t>
            </a:r>
            <a:r>
              <a:rPr lang="en-US" sz="4500" b="1" dirty="0" err="1">
                <a:solidFill>
                  <a:srgbClr val="FF0000"/>
                </a:solidFill>
                <a:latin typeface="UTM Avo" panose="02040603050506020204"/>
              </a:rPr>
              <a:t>âng</a:t>
            </a:r>
            <a:endParaRPr lang="vi-VN" sz="45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14314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lIns="91428" tIns="45714" rIns="91428" bIns="45714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336828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C3A96C7C-F2FA-4CFF-A9E0-AC9CA41F0DE4}"/>
</file>

<file path=customXml/itemProps2.xml><?xml version="1.0" encoding="utf-8"?>
<ds:datastoreItem xmlns:ds="http://schemas.openxmlformats.org/officeDocument/2006/customXml" ds:itemID="{3726BD16-2B4A-46BD-8273-93BF59A4F14B}"/>
</file>

<file path=customXml/itemProps3.xml><?xml version="1.0" encoding="utf-8"?>
<ds:datastoreItem xmlns:ds="http://schemas.openxmlformats.org/officeDocument/2006/customXml" ds:itemID="{5D7FCE33-9B59-44CD-AEB8-7C6DD898AA93}"/>
</file>

<file path=docProps/app.xml><?xml version="1.0" encoding="utf-8"?>
<Properties xmlns="http://schemas.openxmlformats.org/officeDocument/2006/extended-properties" xmlns:vt="http://schemas.openxmlformats.org/officeDocument/2006/docPropsVTypes">
  <TotalTime>5283</TotalTime>
  <Words>459</Words>
  <Application>Microsoft Office PowerPoint</Application>
  <PresentationFormat>On-screen Show (16:9)</PresentationFormat>
  <Paragraphs>131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31</vt:i4>
      </vt:variant>
    </vt:vector>
  </HeadingPairs>
  <TitlesOfParts>
    <vt:vector size="52" baseType="lpstr">
      <vt:lpstr>Arial</vt:lpstr>
      <vt:lpstr>.VnAvant</vt:lpstr>
      <vt:lpstr>Calibri Light</vt:lpstr>
      <vt:lpstr>Arial-Rounded</vt:lpstr>
      <vt:lpstr>VNI-Avo</vt:lpstr>
      <vt:lpstr>Patrick Hand SC</vt:lpstr>
      <vt:lpstr>Arial SGK TV bold</vt:lpstr>
      <vt:lpstr>UTM Avo</vt:lpstr>
      <vt:lpstr>Arial-SGK-TV</vt:lpstr>
      <vt:lpstr>Times New Roman</vt:lpstr>
      <vt:lpstr>Calibri</vt:lpstr>
      <vt:lpstr>宋体</vt:lpstr>
      <vt:lpstr>Office Theme</vt:lpstr>
      <vt:lpstr>1_Default Design</vt:lpstr>
      <vt:lpstr>1_Office Theme</vt:lpstr>
      <vt:lpstr>3_Default Design</vt:lpstr>
      <vt:lpstr>2_Default Design</vt:lpstr>
      <vt:lpstr>4_Default Design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Mặt trăng và mặt trời</vt:lpstr>
      <vt:lpstr>Viết vở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Windows User</cp:lastModifiedBy>
  <cp:revision>368</cp:revision>
  <dcterms:created xsi:type="dcterms:W3CDTF">2006-08-16T00:00:00Z</dcterms:created>
  <dcterms:modified xsi:type="dcterms:W3CDTF">2022-08-23T13:53:38Z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