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slides/slide27.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presentation.xml" ContentType="application/vnd.openxmlformats-officedocument.presentationml.presentation.main+xml"/>
  <Override PartName="/ppt/slides/slide2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19.xml" ContentType="application/vnd.openxmlformats-officedocument.presentationml.slide+xml"/>
  <Override PartName="/ppt/slides/slide7.xml" ContentType="application/vnd.openxmlformats-officedocument.presentationml.slide+xml"/>
  <Override PartName="/ppt/slides/slide20.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notesSlides/notesSlide4.xml" ContentType="application/vnd.openxmlformats-officedocument.presentationml.notesSlid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97.xml" ContentType="application/vnd.openxmlformats-officedocument.presentationml.slideLayout+xml"/>
  <Override PartName="/ppt/slideLayouts/slideLayout82.xml" ContentType="application/vnd.openxmlformats-officedocument.presentationml.slideLayout+xml"/>
  <Override PartName="/ppt/slideLayouts/slideLayout99.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2.xml" ContentType="application/vnd.openxmlformats-officedocument.presentationml.slideLayout+xml"/>
  <Override PartName="/ppt/slideLayouts/slideLayout131.xml" ContentType="application/vnd.openxmlformats-officedocument.presentationml.slideLayout+xml"/>
  <Override PartName="/ppt/slideLayouts/slideLayout130.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48.xml" ContentType="application/vnd.openxmlformats-officedocument.presentationml.slideLayout+xml"/>
  <Override PartName="/ppt/slideLayouts/slideLayout147.xml" ContentType="application/vnd.openxmlformats-officedocument.presentationml.slideLayout+xml"/>
  <Override PartName="/ppt/slideLayouts/slideLayout146.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24.xml" ContentType="application/vnd.openxmlformats-officedocument.presentationml.slideLayout+xml"/>
  <Override PartName="/ppt/slideLayouts/slideLayout98.xml" ContentType="application/vnd.openxmlformats-officedocument.presentationml.slideLayout+xml"/>
  <Override PartName="/ppt/slideLayouts/slideLayout122.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14.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17.xml" ContentType="application/vnd.openxmlformats-officedocument.presentationml.slideLayout+xml"/>
  <Override PartName="/ppt/slideLayouts/slideLayout113.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8.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4.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7.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8" r:id="rId2"/>
    <p:sldMasterId id="2147483691" r:id="rId3"/>
    <p:sldMasterId id="2147483703" r:id="rId4"/>
    <p:sldMasterId id="2147483716" r:id="rId5"/>
    <p:sldMasterId id="2147483728" r:id="rId6"/>
    <p:sldMasterId id="2147483741" r:id="rId7"/>
    <p:sldMasterId id="2147483754" r:id="rId8"/>
    <p:sldMasterId id="2147483767" r:id="rId9"/>
    <p:sldMasterId id="2147483781" r:id="rId10"/>
    <p:sldMasterId id="2147483793" r:id="rId11"/>
    <p:sldMasterId id="2147483805" r:id="rId12"/>
    <p:sldMasterId id="2147483817" r:id="rId13"/>
  </p:sldMasterIdLst>
  <p:notesMasterIdLst>
    <p:notesMasterId r:id="rId45"/>
  </p:notesMasterIdLst>
  <p:sldIdLst>
    <p:sldId id="270" r:id="rId14"/>
    <p:sldId id="271" r:id="rId15"/>
    <p:sldId id="272" r:id="rId16"/>
    <p:sldId id="273" r:id="rId17"/>
    <p:sldId id="288" r:id="rId18"/>
    <p:sldId id="256" r:id="rId19"/>
    <p:sldId id="264" r:id="rId20"/>
    <p:sldId id="266" r:id="rId21"/>
    <p:sldId id="268" r:id="rId22"/>
    <p:sldId id="267" r:id="rId23"/>
    <p:sldId id="269" r:id="rId24"/>
    <p:sldId id="257" r:id="rId25"/>
    <p:sldId id="274" r:id="rId26"/>
    <p:sldId id="275" r:id="rId27"/>
    <p:sldId id="289" r:id="rId28"/>
    <p:sldId id="290" r:id="rId29"/>
    <p:sldId id="291" r:id="rId30"/>
    <p:sldId id="276" r:id="rId31"/>
    <p:sldId id="277" r:id="rId32"/>
    <p:sldId id="278" r:id="rId33"/>
    <p:sldId id="279" r:id="rId34"/>
    <p:sldId id="280" r:id="rId35"/>
    <p:sldId id="281" r:id="rId36"/>
    <p:sldId id="282" r:id="rId37"/>
    <p:sldId id="283" r:id="rId38"/>
    <p:sldId id="284" r:id="rId39"/>
    <p:sldId id="260" r:id="rId40"/>
    <p:sldId id="286" r:id="rId41"/>
    <p:sldId id="287" r:id="rId42"/>
    <p:sldId id="258" r:id="rId43"/>
    <p:sldId id="285" r:id="rId44"/>
  </p:sldIdLst>
  <p:sldSz cx="12192000" cy="6858000"/>
  <p:notesSz cx="6858000" cy="9144000"/>
  <p:embeddedFontLst>
    <p:embeddedFont>
      <p:font typeface=".VnAvant" pitchFamily="34" charset="0"/>
      <p:regular r:id="rId46"/>
      <p:bold r:id="rId47"/>
      <p:italic r:id="rId48"/>
      <p:boldItalic r:id="rId49"/>
    </p:embeddedFont>
    <p:embeddedFont>
      <p:font typeface="Calibri Light" pitchFamily="34" charset="0"/>
      <p:regular r:id="rId50"/>
      <p:italic r:id="rId51"/>
    </p:embeddedFont>
    <p:embeddedFont>
      <p:font typeface="VNI-Avo"/>
      <p:regular r:id="rId52"/>
      <p:bold r:id="rId53"/>
      <p:italic r:id="rId54"/>
      <p:boldItalic r:id="rId55"/>
    </p:embeddedFont>
    <p:embeddedFont>
      <p:font typeface="UTM Avo" pitchFamily="18" charset="0"/>
      <p:regular r:id="rId56"/>
      <p:bold r:id="rId57"/>
      <p:italic r:id="rId58"/>
      <p:boldItalic r:id="rId59"/>
    </p:embeddedFont>
    <p:embeddedFont>
      <p:font typeface="Calibri" pitchFamily="34" charset="0"/>
      <p:regular r:id="rId60"/>
      <p:bold r:id="rId61"/>
      <p:italic r:id="rId62"/>
      <p:boldItalic r:id="rId63"/>
    </p:embeddedFont>
    <p:embeddedFont>
      <p:font typeface="宋体" pitchFamily="2" charset="-122"/>
      <p:regular r:id="rId64"/>
    </p:embeddedFont>
  </p:embeddedFontLst>
  <p:defaultTextStyle>
    <a:defPPr>
      <a:defRPr lang="en-US"/>
    </a:defPPr>
    <a:lvl1pPr marL="0" algn="l" defTabSz="913992" rtl="0" eaLnBrk="1" latinLnBrk="0" hangingPunct="1">
      <a:defRPr sz="1900" kern="1200">
        <a:solidFill>
          <a:schemeClr val="tx1"/>
        </a:solidFill>
        <a:latin typeface="+mn-lt"/>
        <a:ea typeface="+mn-ea"/>
        <a:cs typeface="+mn-cs"/>
      </a:defRPr>
    </a:lvl1pPr>
    <a:lvl2pPr marL="456987" algn="l" defTabSz="913992" rtl="0" eaLnBrk="1" latinLnBrk="0" hangingPunct="1">
      <a:defRPr sz="1900" kern="1200">
        <a:solidFill>
          <a:schemeClr val="tx1"/>
        </a:solidFill>
        <a:latin typeface="+mn-lt"/>
        <a:ea typeface="+mn-ea"/>
        <a:cs typeface="+mn-cs"/>
      </a:defRPr>
    </a:lvl2pPr>
    <a:lvl3pPr marL="913992" algn="l" defTabSz="913992" rtl="0" eaLnBrk="1" latinLnBrk="0" hangingPunct="1">
      <a:defRPr sz="1900" kern="1200">
        <a:solidFill>
          <a:schemeClr val="tx1"/>
        </a:solidFill>
        <a:latin typeface="+mn-lt"/>
        <a:ea typeface="+mn-ea"/>
        <a:cs typeface="+mn-cs"/>
      </a:defRPr>
    </a:lvl3pPr>
    <a:lvl4pPr marL="1370988" algn="l" defTabSz="913992" rtl="0" eaLnBrk="1" latinLnBrk="0" hangingPunct="1">
      <a:defRPr sz="1900" kern="1200">
        <a:solidFill>
          <a:schemeClr val="tx1"/>
        </a:solidFill>
        <a:latin typeface="+mn-lt"/>
        <a:ea typeface="+mn-ea"/>
        <a:cs typeface="+mn-cs"/>
      </a:defRPr>
    </a:lvl4pPr>
    <a:lvl5pPr marL="1827984" algn="l" defTabSz="913992" rtl="0" eaLnBrk="1" latinLnBrk="0" hangingPunct="1">
      <a:defRPr sz="1900" kern="1200">
        <a:solidFill>
          <a:schemeClr val="tx1"/>
        </a:solidFill>
        <a:latin typeface="+mn-lt"/>
        <a:ea typeface="+mn-ea"/>
        <a:cs typeface="+mn-cs"/>
      </a:defRPr>
    </a:lvl5pPr>
    <a:lvl6pPr marL="2284990" algn="l" defTabSz="913992" rtl="0" eaLnBrk="1" latinLnBrk="0" hangingPunct="1">
      <a:defRPr sz="1900" kern="1200">
        <a:solidFill>
          <a:schemeClr val="tx1"/>
        </a:solidFill>
        <a:latin typeface="+mn-lt"/>
        <a:ea typeface="+mn-ea"/>
        <a:cs typeface="+mn-cs"/>
      </a:defRPr>
    </a:lvl6pPr>
    <a:lvl7pPr marL="2741974" algn="l" defTabSz="913992" rtl="0" eaLnBrk="1" latinLnBrk="0" hangingPunct="1">
      <a:defRPr sz="1900" kern="1200">
        <a:solidFill>
          <a:schemeClr val="tx1"/>
        </a:solidFill>
        <a:latin typeface="+mn-lt"/>
        <a:ea typeface="+mn-ea"/>
        <a:cs typeface="+mn-cs"/>
      </a:defRPr>
    </a:lvl7pPr>
    <a:lvl8pPr marL="3198960" algn="l" defTabSz="913992" rtl="0" eaLnBrk="1" latinLnBrk="0" hangingPunct="1">
      <a:defRPr sz="1900" kern="1200">
        <a:solidFill>
          <a:schemeClr val="tx1"/>
        </a:solidFill>
        <a:latin typeface="+mn-lt"/>
        <a:ea typeface="+mn-ea"/>
        <a:cs typeface="+mn-cs"/>
      </a:defRPr>
    </a:lvl8pPr>
    <a:lvl9pPr marL="3655947" algn="l" defTabSz="913992"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9" d="100"/>
          <a:sy n="69" d="100"/>
        </p:scale>
        <p:origin x="-56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16.fntdata"/><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customXml" Target="../customXml/item1.xml"/><Relationship Id="rId8" Type="http://schemas.openxmlformats.org/officeDocument/2006/relationships/slideMaster" Target="slideMasters/slideMaster8.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font" Target="fonts/font5.fntdata"/><Relationship Id="rId5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EBBA63-B078-4885-BD74-865F8FF47369}" type="datetimeFigureOut">
              <a:rPr lang="en-US" smtClean="0"/>
              <a:t>8/23/2022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8E189B-2B5C-476B-B4A1-73943832FF8D}" type="slidenum">
              <a:rPr lang="en-US" smtClean="0"/>
              <a:t>‹#›</a:t>
            </a:fld>
            <a:endParaRPr lang="en-US"/>
          </a:p>
        </p:txBody>
      </p:sp>
    </p:spTree>
    <p:extLst>
      <p:ext uri="{BB962C8B-B14F-4D97-AF65-F5344CB8AC3E}">
        <p14:creationId xmlns:p14="http://schemas.microsoft.com/office/powerpoint/2010/main" val="1219965380"/>
      </p:ext>
    </p:extLst>
  </p:cSld>
  <p:clrMap bg1="lt1" tx1="dk1" bg2="lt2" tx2="dk2" accent1="accent1" accent2="accent2" accent3="accent3" accent4="accent4" accent5="accent5" accent6="accent6" hlink="hlink" folHlink="folHlink"/>
  <p:notesStyle>
    <a:lvl1pPr marL="0" algn="l" defTabSz="913992" rtl="0" eaLnBrk="1" latinLnBrk="0" hangingPunct="1">
      <a:defRPr sz="1200" kern="1200">
        <a:solidFill>
          <a:schemeClr val="tx1"/>
        </a:solidFill>
        <a:latin typeface="+mn-lt"/>
        <a:ea typeface="+mn-ea"/>
        <a:cs typeface="+mn-cs"/>
      </a:defRPr>
    </a:lvl1pPr>
    <a:lvl2pPr marL="456987" algn="l" defTabSz="913992" rtl="0" eaLnBrk="1" latinLnBrk="0" hangingPunct="1">
      <a:defRPr sz="1200" kern="1200">
        <a:solidFill>
          <a:schemeClr val="tx1"/>
        </a:solidFill>
        <a:latin typeface="+mn-lt"/>
        <a:ea typeface="+mn-ea"/>
        <a:cs typeface="+mn-cs"/>
      </a:defRPr>
    </a:lvl2pPr>
    <a:lvl3pPr marL="913992" algn="l" defTabSz="913992" rtl="0" eaLnBrk="1" latinLnBrk="0" hangingPunct="1">
      <a:defRPr sz="1200" kern="1200">
        <a:solidFill>
          <a:schemeClr val="tx1"/>
        </a:solidFill>
        <a:latin typeface="+mn-lt"/>
        <a:ea typeface="+mn-ea"/>
        <a:cs typeface="+mn-cs"/>
      </a:defRPr>
    </a:lvl3pPr>
    <a:lvl4pPr marL="1370988" algn="l" defTabSz="913992" rtl="0" eaLnBrk="1" latinLnBrk="0" hangingPunct="1">
      <a:defRPr sz="1200" kern="1200">
        <a:solidFill>
          <a:schemeClr val="tx1"/>
        </a:solidFill>
        <a:latin typeface="+mn-lt"/>
        <a:ea typeface="+mn-ea"/>
        <a:cs typeface="+mn-cs"/>
      </a:defRPr>
    </a:lvl4pPr>
    <a:lvl5pPr marL="1827984" algn="l" defTabSz="913992" rtl="0" eaLnBrk="1" latinLnBrk="0" hangingPunct="1">
      <a:defRPr sz="1200" kern="1200">
        <a:solidFill>
          <a:schemeClr val="tx1"/>
        </a:solidFill>
        <a:latin typeface="+mn-lt"/>
        <a:ea typeface="+mn-ea"/>
        <a:cs typeface="+mn-cs"/>
      </a:defRPr>
    </a:lvl5pPr>
    <a:lvl6pPr marL="2284990" algn="l" defTabSz="913992" rtl="0" eaLnBrk="1" latinLnBrk="0" hangingPunct="1">
      <a:defRPr sz="1200" kern="1200">
        <a:solidFill>
          <a:schemeClr val="tx1"/>
        </a:solidFill>
        <a:latin typeface="+mn-lt"/>
        <a:ea typeface="+mn-ea"/>
        <a:cs typeface="+mn-cs"/>
      </a:defRPr>
    </a:lvl6pPr>
    <a:lvl7pPr marL="2741974" algn="l" defTabSz="913992" rtl="0" eaLnBrk="1" latinLnBrk="0" hangingPunct="1">
      <a:defRPr sz="1200" kern="1200">
        <a:solidFill>
          <a:schemeClr val="tx1"/>
        </a:solidFill>
        <a:latin typeface="+mn-lt"/>
        <a:ea typeface="+mn-ea"/>
        <a:cs typeface="+mn-cs"/>
      </a:defRPr>
    </a:lvl7pPr>
    <a:lvl8pPr marL="3198960" algn="l" defTabSz="913992" rtl="0" eaLnBrk="1" latinLnBrk="0" hangingPunct="1">
      <a:defRPr sz="1200" kern="1200">
        <a:solidFill>
          <a:schemeClr val="tx1"/>
        </a:solidFill>
        <a:latin typeface="+mn-lt"/>
        <a:ea typeface="+mn-ea"/>
        <a:cs typeface="+mn-cs"/>
      </a:defRPr>
    </a:lvl8pPr>
    <a:lvl9pPr marL="3655947" algn="l" defTabSz="91399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624852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CE9F448D-067C-4AA7-8944-0B61205DCB44}" type="slidenum">
              <a:rPr lang="vi-VN" smtClean="0">
                <a:solidFill>
                  <a:prstClr val="black"/>
                </a:solidFill>
              </a:rPr>
              <a:pPr/>
              <a:t>7</a:t>
            </a:fld>
            <a:endParaRPr lang="vi-VN">
              <a:solidFill>
                <a:prstClr val="black"/>
              </a:solidFill>
            </a:endParaRPr>
          </a:p>
        </p:txBody>
      </p:sp>
    </p:spTree>
    <p:extLst>
      <p:ext uri="{BB962C8B-B14F-4D97-AF65-F5344CB8AC3E}">
        <p14:creationId xmlns:p14="http://schemas.microsoft.com/office/powerpoint/2010/main" val="2505007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CE9F448D-067C-4AA7-8944-0B61205DCB44}" type="slidenum">
              <a:rPr lang="vi-VN" smtClean="0">
                <a:solidFill>
                  <a:prstClr val="black"/>
                </a:solidFill>
              </a:rPr>
              <a:pPr/>
              <a:t>8</a:t>
            </a:fld>
            <a:endParaRPr lang="vi-VN">
              <a:solidFill>
                <a:prstClr val="black"/>
              </a:solidFill>
            </a:endParaRPr>
          </a:p>
        </p:txBody>
      </p:sp>
    </p:spTree>
    <p:extLst>
      <p:ext uri="{BB962C8B-B14F-4D97-AF65-F5344CB8AC3E}">
        <p14:creationId xmlns:p14="http://schemas.microsoft.com/office/powerpoint/2010/main" val="2505007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CE9F448D-067C-4AA7-8944-0B61205DCB44}" type="slidenum">
              <a:rPr lang="vi-VN" smtClean="0">
                <a:solidFill>
                  <a:prstClr val="black"/>
                </a:solidFill>
              </a:rPr>
              <a:pPr/>
              <a:t>9</a:t>
            </a:fld>
            <a:endParaRPr lang="vi-VN">
              <a:solidFill>
                <a:prstClr val="black"/>
              </a:solidFill>
            </a:endParaRPr>
          </a:p>
        </p:txBody>
      </p:sp>
    </p:spTree>
    <p:extLst>
      <p:ext uri="{BB962C8B-B14F-4D97-AF65-F5344CB8AC3E}">
        <p14:creationId xmlns:p14="http://schemas.microsoft.com/office/powerpoint/2010/main" val="2505007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40180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987" indent="0" algn="ctr">
              <a:buNone/>
              <a:defRPr sz="2000"/>
            </a:lvl2pPr>
            <a:lvl3pPr marL="913992" indent="0" algn="ctr">
              <a:buNone/>
              <a:defRPr sz="1900"/>
            </a:lvl3pPr>
            <a:lvl4pPr marL="1370988" indent="0" algn="ctr">
              <a:buNone/>
              <a:defRPr sz="1600"/>
            </a:lvl4pPr>
            <a:lvl5pPr marL="1827984" indent="0" algn="ctr">
              <a:buNone/>
              <a:defRPr sz="1600"/>
            </a:lvl5pPr>
            <a:lvl6pPr marL="2284990" indent="0" algn="ctr">
              <a:buNone/>
              <a:defRPr sz="1600"/>
            </a:lvl6pPr>
            <a:lvl7pPr marL="2741974" indent="0" algn="ctr">
              <a:buNone/>
              <a:defRPr sz="1600"/>
            </a:lvl7pPr>
            <a:lvl8pPr marL="3198960" indent="0" algn="ctr">
              <a:buNone/>
              <a:defRPr sz="1600"/>
            </a:lvl8pPr>
            <a:lvl9pPr marL="365594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38676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3058986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9391650"/>
      </p:ext>
    </p:extLst>
  </p:cSld>
  <p:clrMapOvr>
    <a:masterClrMapping/>
  </p:clrMapOvr>
  <p:transition advTm="6645"/>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3"/>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9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500"/>
            </a:lvl1pPr>
            <a:lvl2pPr marL="456951" indent="0">
              <a:buNone/>
              <a:defRPr sz="1200"/>
            </a:lvl2pPr>
            <a:lvl3pPr marL="913925" indent="0">
              <a:buNone/>
              <a:defRPr sz="1100"/>
            </a:lvl3pPr>
            <a:lvl4pPr marL="1370886" indent="0">
              <a:buNone/>
              <a:defRPr sz="900"/>
            </a:lvl4pPr>
            <a:lvl5pPr marL="1827848" indent="0">
              <a:buNone/>
              <a:defRPr sz="900"/>
            </a:lvl5pPr>
            <a:lvl6pPr marL="2284818" indent="0">
              <a:buNone/>
              <a:defRPr sz="900"/>
            </a:lvl6pPr>
            <a:lvl7pPr marL="2741770" indent="0">
              <a:buNone/>
              <a:defRPr sz="900"/>
            </a:lvl7pPr>
            <a:lvl8pPr marL="3198720" indent="0">
              <a:buNone/>
              <a:defRPr sz="900"/>
            </a:lvl8pPr>
            <a:lvl9pPr marL="365567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852156"/>
      </p:ext>
    </p:extLst>
  </p:cSld>
  <p:clrMapOvr>
    <a:masterClrMapping/>
  </p:clrMapOvr>
  <p:transition advTm="6645"/>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951" indent="0">
              <a:buNone/>
              <a:defRPr sz="2800"/>
            </a:lvl2pPr>
            <a:lvl3pPr marL="913925" indent="0">
              <a:buNone/>
              <a:defRPr sz="2400"/>
            </a:lvl3pPr>
            <a:lvl4pPr marL="1370886" indent="0">
              <a:buNone/>
              <a:defRPr sz="2000"/>
            </a:lvl4pPr>
            <a:lvl5pPr marL="1827848" indent="0">
              <a:buNone/>
              <a:defRPr sz="2000"/>
            </a:lvl5pPr>
            <a:lvl6pPr marL="2284818" indent="0">
              <a:buNone/>
              <a:defRPr sz="2000"/>
            </a:lvl6pPr>
            <a:lvl7pPr marL="2741770" indent="0">
              <a:buNone/>
              <a:defRPr sz="2000"/>
            </a:lvl7pPr>
            <a:lvl8pPr marL="3198720" indent="0">
              <a:buNone/>
              <a:defRPr sz="2000"/>
            </a:lvl8pPr>
            <a:lvl9pPr marL="3655671" indent="0">
              <a:buNone/>
              <a:defRPr sz="2000"/>
            </a:lvl9pPr>
          </a:lstStyle>
          <a:p>
            <a:endParaRPr lang="en-US"/>
          </a:p>
        </p:txBody>
      </p:sp>
      <p:sp>
        <p:nvSpPr>
          <p:cNvPr id="4" name="Text Placeholder 3"/>
          <p:cNvSpPr>
            <a:spLocks noGrp="1"/>
          </p:cNvSpPr>
          <p:nvPr>
            <p:ph type="body" sz="half" idx="2"/>
          </p:nvPr>
        </p:nvSpPr>
        <p:spPr>
          <a:xfrm>
            <a:off x="2389717" y="5367378"/>
            <a:ext cx="7315200" cy="804863"/>
          </a:xfrm>
        </p:spPr>
        <p:txBody>
          <a:bodyPr/>
          <a:lstStyle>
            <a:lvl1pPr marL="0" indent="0">
              <a:buNone/>
              <a:defRPr sz="1500"/>
            </a:lvl1pPr>
            <a:lvl2pPr marL="456951" indent="0">
              <a:buNone/>
              <a:defRPr sz="1200"/>
            </a:lvl2pPr>
            <a:lvl3pPr marL="913925" indent="0">
              <a:buNone/>
              <a:defRPr sz="1100"/>
            </a:lvl3pPr>
            <a:lvl4pPr marL="1370886" indent="0">
              <a:buNone/>
              <a:defRPr sz="900"/>
            </a:lvl4pPr>
            <a:lvl5pPr marL="1827848" indent="0">
              <a:buNone/>
              <a:defRPr sz="900"/>
            </a:lvl5pPr>
            <a:lvl6pPr marL="2284818" indent="0">
              <a:buNone/>
              <a:defRPr sz="900"/>
            </a:lvl6pPr>
            <a:lvl7pPr marL="2741770" indent="0">
              <a:buNone/>
              <a:defRPr sz="900"/>
            </a:lvl7pPr>
            <a:lvl8pPr marL="3198720" indent="0">
              <a:buNone/>
              <a:defRPr sz="900"/>
            </a:lvl8pPr>
            <a:lvl9pPr marL="365567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5749350"/>
      </p:ext>
    </p:extLst>
  </p:cSld>
  <p:clrMapOvr>
    <a:masterClrMapping/>
  </p:clrMapOvr>
  <p:transition advTm="6645"/>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2869840"/>
      </p:ext>
    </p:extLst>
  </p:cSld>
  <p:clrMapOvr>
    <a:masterClrMapping/>
  </p:clrMapOvr>
  <p:transition advTm="6645"/>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5595994"/>
      </p:ext>
    </p:extLst>
  </p:cSld>
  <p:clrMapOvr>
    <a:masterClrMapping/>
  </p:clrMapOvr>
  <p:transition advTm="6645"/>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4"/>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9"/>
            <a:ext cx="2844800" cy="476251"/>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29"/>
            <a:ext cx="3860800" cy="476251"/>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9"/>
            <a:ext cx="2844800" cy="476251"/>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6204999"/>
      </p:ext>
    </p:extLst>
  </p:cSld>
  <p:clrMapOvr>
    <a:masterClrMapping/>
  </p:clrMapOvr>
  <p:transition advTm="6645"/>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76"/>
            <a:ext cx="12192307" cy="6857829"/>
          </a:xfrm>
          <a:prstGeom prst="rect">
            <a:avLst/>
          </a:prstGeom>
        </p:spPr>
      </p:pic>
      <p:sp>
        <p:nvSpPr>
          <p:cNvPr id="8" name="Rounded Rectangle 7"/>
          <p:cNvSpPr/>
          <p:nvPr userDrawn="1"/>
        </p:nvSpPr>
        <p:spPr>
          <a:xfrm>
            <a:off x="181259" y="173000"/>
            <a:ext cx="11862487" cy="6524367"/>
          </a:xfrm>
          <a:prstGeom prst="roundRect">
            <a:avLst>
              <a:gd name="adj" fmla="val 39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18" rIns="91404" bIns="45718" rtlCol="0" anchor="ctr"/>
          <a:lstStyle/>
          <a:p>
            <a:pPr algn="ctr" defTabSz="913925"/>
            <a:endParaRPr lang="en-GB" sz="1300">
              <a:solidFill>
                <a:srgbClr val="FFFFFF"/>
              </a:solidFill>
            </a:endParaRPr>
          </a:p>
        </p:txBody>
      </p:sp>
      <p:sp>
        <p:nvSpPr>
          <p:cNvPr id="3" name="Rectangle: Rounded Corners 2">
            <a:extLst>
              <a:ext uri="{FF2B5EF4-FFF2-40B4-BE49-F238E27FC236}">
                <a16:creationId xmlns:a16="http://schemas.microsoft.com/office/drawing/2014/main" xmlns="" id="{F1666314-B40A-4895-AD85-6A2F83030A43}"/>
              </a:ext>
            </a:extLst>
          </p:cNvPr>
          <p:cNvSpPr/>
          <p:nvPr userDrawn="1"/>
        </p:nvSpPr>
        <p:spPr>
          <a:xfrm>
            <a:off x="181232" y="160665"/>
            <a:ext cx="11829536" cy="65243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18" rIns="91404" bIns="45718" rtlCol="0" anchor="ctr"/>
          <a:lstStyle/>
          <a:p>
            <a:pPr algn="ctr" defTabSz="913925"/>
            <a:endParaRPr lang="en-GB" sz="1300" dirty="0">
              <a:solidFill>
                <a:srgbClr val="FFFFFF"/>
              </a:solidFill>
            </a:endParaRPr>
          </a:p>
        </p:txBody>
      </p:sp>
    </p:spTree>
    <p:extLst>
      <p:ext uri="{BB962C8B-B14F-4D97-AF65-F5344CB8AC3E}">
        <p14:creationId xmlns:p14="http://schemas.microsoft.com/office/powerpoint/2010/main" val="12874810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011" indent="0" algn="ctr">
              <a:buNone/>
              <a:defRPr sz="2000"/>
            </a:lvl2pPr>
            <a:lvl3pPr marL="914037" indent="0" algn="ctr">
              <a:buNone/>
              <a:defRPr sz="1900"/>
            </a:lvl3pPr>
            <a:lvl4pPr marL="1371056" indent="0" algn="ctr">
              <a:buNone/>
              <a:defRPr sz="1600"/>
            </a:lvl4pPr>
            <a:lvl5pPr marL="1828074" indent="0" algn="ctr">
              <a:buNone/>
              <a:defRPr sz="1600"/>
            </a:lvl5pPr>
            <a:lvl6pPr marL="2285102" indent="0" algn="ctr">
              <a:buNone/>
              <a:defRPr sz="1600"/>
            </a:lvl6pPr>
            <a:lvl7pPr marL="2742110" indent="0" algn="ctr">
              <a:buNone/>
              <a:defRPr sz="1600"/>
            </a:lvl7pPr>
            <a:lvl8pPr marL="3199120" indent="0" algn="ctr">
              <a:buNone/>
              <a:defRPr sz="1600"/>
            </a:lvl8pPr>
            <a:lvl9pPr marL="3656131"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7236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1128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11" indent="0">
              <a:buNone/>
              <a:defRPr sz="2000">
                <a:solidFill>
                  <a:schemeClr val="tx1">
                    <a:tint val="75000"/>
                  </a:schemeClr>
                </a:solidFill>
              </a:defRPr>
            </a:lvl2pPr>
            <a:lvl3pPr marL="914037" indent="0">
              <a:buNone/>
              <a:defRPr sz="1900">
                <a:solidFill>
                  <a:schemeClr val="tx1">
                    <a:tint val="75000"/>
                  </a:schemeClr>
                </a:solidFill>
              </a:defRPr>
            </a:lvl3pPr>
            <a:lvl4pPr marL="1371056" indent="0">
              <a:buNone/>
              <a:defRPr sz="1600">
                <a:solidFill>
                  <a:schemeClr val="tx1">
                    <a:tint val="75000"/>
                  </a:schemeClr>
                </a:solidFill>
              </a:defRPr>
            </a:lvl4pPr>
            <a:lvl5pPr marL="1828074" indent="0">
              <a:buNone/>
              <a:defRPr sz="1600">
                <a:solidFill>
                  <a:schemeClr val="tx1">
                    <a:tint val="75000"/>
                  </a:schemeClr>
                </a:solidFill>
              </a:defRPr>
            </a:lvl5pPr>
            <a:lvl6pPr marL="2285102" indent="0">
              <a:buNone/>
              <a:defRPr sz="1600">
                <a:solidFill>
                  <a:schemeClr val="tx1">
                    <a:tint val="75000"/>
                  </a:schemeClr>
                </a:solidFill>
              </a:defRPr>
            </a:lvl6pPr>
            <a:lvl7pPr marL="2742110" indent="0">
              <a:buNone/>
              <a:defRPr sz="1600">
                <a:solidFill>
                  <a:schemeClr val="tx1">
                    <a:tint val="75000"/>
                  </a:schemeClr>
                </a:solidFill>
              </a:defRPr>
            </a:lvl7pPr>
            <a:lvl8pPr marL="3199120" indent="0">
              <a:buNone/>
              <a:defRPr sz="1600">
                <a:solidFill>
                  <a:schemeClr val="tx1">
                    <a:tint val="75000"/>
                  </a:schemeClr>
                </a:solidFill>
              </a:defRPr>
            </a:lvl8pPr>
            <a:lvl9pPr marL="3656131"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980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9"/>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49"/>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4720644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9859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011" indent="0">
              <a:buNone/>
              <a:defRPr sz="2000" b="1"/>
            </a:lvl2pPr>
            <a:lvl3pPr marL="914037" indent="0">
              <a:buNone/>
              <a:defRPr sz="1900" b="1"/>
            </a:lvl3pPr>
            <a:lvl4pPr marL="1371056" indent="0">
              <a:buNone/>
              <a:defRPr sz="1600" b="1"/>
            </a:lvl4pPr>
            <a:lvl5pPr marL="1828074" indent="0">
              <a:buNone/>
              <a:defRPr sz="1600" b="1"/>
            </a:lvl5pPr>
            <a:lvl6pPr marL="2285102" indent="0">
              <a:buNone/>
              <a:defRPr sz="1600" b="1"/>
            </a:lvl6pPr>
            <a:lvl7pPr marL="2742110" indent="0">
              <a:buNone/>
              <a:defRPr sz="1600" b="1"/>
            </a:lvl7pPr>
            <a:lvl8pPr marL="3199120" indent="0">
              <a:buNone/>
              <a:defRPr sz="1600" b="1"/>
            </a:lvl8pPr>
            <a:lvl9pPr marL="365613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11" indent="0">
              <a:buNone/>
              <a:defRPr sz="2000" b="1"/>
            </a:lvl2pPr>
            <a:lvl3pPr marL="914037" indent="0">
              <a:buNone/>
              <a:defRPr sz="1900" b="1"/>
            </a:lvl3pPr>
            <a:lvl4pPr marL="1371056" indent="0">
              <a:buNone/>
              <a:defRPr sz="1600" b="1"/>
            </a:lvl4pPr>
            <a:lvl5pPr marL="1828074" indent="0">
              <a:buNone/>
              <a:defRPr sz="1600" b="1"/>
            </a:lvl5pPr>
            <a:lvl6pPr marL="2285102" indent="0">
              <a:buNone/>
              <a:defRPr sz="1600" b="1"/>
            </a:lvl6pPr>
            <a:lvl7pPr marL="2742110" indent="0">
              <a:buNone/>
              <a:defRPr sz="1600" b="1"/>
            </a:lvl7pPr>
            <a:lvl8pPr marL="3199120" indent="0">
              <a:buNone/>
              <a:defRPr sz="1600" b="1"/>
            </a:lvl8pPr>
            <a:lvl9pPr marL="365613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2521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434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2740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4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011" indent="0">
              <a:buNone/>
              <a:defRPr sz="1500"/>
            </a:lvl2pPr>
            <a:lvl3pPr marL="914037" indent="0">
              <a:buNone/>
              <a:defRPr sz="1200"/>
            </a:lvl3pPr>
            <a:lvl4pPr marL="1371056" indent="0">
              <a:buNone/>
              <a:defRPr sz="1100"/>
            </a:lvl4pPr>
            <a:lvl5pPr marL="1828074" indent="0">
              <a:buNone/>
              <a:defRPr sz="1100"/>
            </a:lvl5pPr>
            <a:lvl6pPr marL="2285102" indent="0">
              <a:buNone/>
              <a:defRPr sz="1100"/>
            </a:lvl6pPr>
            <a:lvl7pPr marL="2742110" indent="0">
              <a:buNone/>
              <a:defRPr sz="1100"/>
            </a:lvl7pPr>
            <a:lvl8pPr marL="3199120" indent="0">
              <a:buNone/>
              <a:defRPr sz="1100"/>
            </a:lvl8pPr>
            <a:lvl9pPr marL="3656131"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8145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46"/>
            <a:ext cx="6172200" cy="4873625"/>
          </a:xfrm>
        </p:spPr>
        <p:txBody>
          <a:bodyPr/>
          <a:lstStyle>
            <a:lvl1pPr marL="0" indent="0">
              <a:buNone/>
              <a:defRPr sz="3200"/>
            </a:lvl1pPr>
            <a:lvl2pPr marL="457011" indent="0">
              <a:buNone/>
              <a:defRPr sz="2800"/>
            </a:lvl2pPr>
            <a:lvl3pPr marL="914037" indent="0">
              <a:buNone/>
              <a:defRPr sz="2400"/>
            </a:lvl3pPr>
            <a:lvl4pPr marL="1371056" indent="0">
              <a:buNone/>
              <a:defRPr sz="2000"/>
            </a:lvl4pPr>
            <a:lvl5pPr marL="1828074" indent="0">
              <a:buNone/>
              <a:defRPr sz="2000"/>
            </a:lvl5pPr>
            <a:lvl6pPr marL="2285102" indent="0">
              <a:buNone/>
              <a:defRPr sz="2000"/>
            </a:lvl6pPr>
            <a:lvl7pPr marL="2742110" indent="0">
              <a:buNone/>
              <a:defRPr sz="2000"/>
            </a:lvl7pPr>
            <a:lvl8pPr marL="3199120" indent="0">
              <a:buNone/>
              <a:defRPr sz="2000"/>
            </a:lvl8pPr>
            <a:lvl9pPr marL="3656131"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011" indent="0">
              <a:buNone/>
              <a:defRPr sz="1500"/>
            </a:lvl2pPr>
            <a:lvl3pPr marL="914037" indent="0">
              <a:buNone/>
              <a:defRPr sz="1200"/>
            </a:lvl3pPr>
            <a:lvl4pPr marL="1371056" indent="0">
              <a:buNone/>
              <a:defRPr sz="1100"/>
            </a:lvl4pPr>
            <a:lvl5pPr marL="1828074" indent="0">
              <a:buNone/>
              <a:defRPr sz="1100"/>
            </a:lvl5pPr>
            <a:lvl6pPr marL="2285102" indent="0">
              <a:buNone/>
              <a:defRPr sz="1100"/>
            </a:lvl6pPr>
            <a:lvl7pPr marL="2742110" indent="0">
              <a:buNone/>
              <a:defRPr sz="1100"/>
            </a:lvl7pPr>
            <a:lvl8pPr marL="3199120" indent="0">
              <a:buNone/>
              <a:defRPr sz="1100"/>
            </a:lvl8pPr>
            <a:lvl9pPr marL="3656131"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84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82121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6"/>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46"/>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0425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51" indent="0" algn="ctr">
              <a:buNone/>
              <a:defRPr>
                <a:solidFill>
                  <a:schemeClr val="tx1">
                    <a:tint val="75000"/>
                  </a:schemeClr>
                </a:solidFill>
              </a:defRPr>
            </a:lvl2pPr>
            <a:lvl3pPr marL="1218540" indent="0" algn="ctr">
              <a:buNone/>
              <a:defRPr>
                <a:solidFill>
                  <a:schemeClr val="tx1">
                    <a:tint val="75000"/>
                  </a:schemeClr>
                </a:solidFill>
              </a:defRPr>
            </a:lvl3pPr>
            <a:lvl4pPr marL="1827802" indent="0" algn="ctr">
              <a:buNone/>
              <a:defRPr>
                <a:solidFill>
                  <a:schemeClr val="tx1">
                    <a:tint val="75000"/>
                  </a:schemeClr>
                </a:solidFill>
              </a:defRPr>
            </a:lvl4pPr>
            <a:lvl5pPr marL="2437078" indent="0" algn="ctr">
              <a:buNone/>
              <a:defRPr>
                <a:solidFill>
                  <a:schemeClr val="tx1">
                    <a:tint val="75000"/>
                  </a:schemeClr>
                </a:solidFill>
              </a:defRPr>
            </a:lvl5pPr>
            <a:lvl6pPr marL="3046328" indent="0" algn="ctr">
              <a:buNone/>
              <a:defRPr>
                <a:solidFill>
                  <a:schemeClr val="tx1">
                    <a:tint val="75000"/>
                  </a:schemeClr>
                </a:solidFill>
              </a:defRPr>
            </a:lvl6pPr>
            <a:lvl7pPr marL="3655579" indent="0" algn="ctr">
              <a:buNone/>
              <a:defRPr>
                <a:solidFill>
                  <a:schemeClr val="tx1">
                    <a:tint val="75000"/>
                  </a:schemeClr>
                </a:solidFill>
              </a:defRPr>
            </a:lvl7pPr>
            <a:lvl8pPr marL="4264853" indent="0" algn="ctr">
              <a:buNone/>
              <a:defRPr>
                <a:solidFill>
                  <a:schemeClr val="tx1">
                    <a:tint val="75000"/>
                  </a:schemeClr>
                </a:solidFill>
              </a:defRPr>
            </a:lvl8pPr>
            <a:lvl9pPr marL="48741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140860"/>
      </p:ext>
    </p:extLst>
  </p:cSld>
  <p:clrMapOvr>
    <a:masterClrMapping/>
  </p:clrMapOvr>
  <p:transition advTm="6645"/>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497301"/>
      </p:ext>
    </p:extLst>
  </p:cSld>
  <p:clrMapOvr>
    <a:masterClrMapping/>
  </p:clrMapOvr>
  <p:transition advTm="6645"/>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987" indent="0" algn="ctr">
              <a:buNone/>
              <a:defRPr/>
            </a:lvl2pPr>
            <a:lvl3pPr marL="913992" indent="0" algn="ctr">
              <a:buNone/>
              <a:defRPr/>
            </a:lvl3pPr>
            <a:lvl4pPr marL="1370988" indent="0" algn="ctr">
              <a:buNone/>
              <a:defRPr/>
            </a:lvl4pPr>
            <a:lvl5pPr marL="1827984" indent="0" algn="ctr">
              <a:buNone/>
              <a:defRPr/>
            </a:lvl5pPr>
            <a:lvl6pPr marL="2284990" indent="0" algn="ctr">
              <a:buNone/>
              <a:defRPr/>
            </a:lvl6pPr>
            <a:lvl7pPr marL="2741974" indent="0" algn="ctr">
              <a:buNone/>
              <a:defRPr/>
            </a:lvl7pPr>
            <a:lvl8pPr marL="3198960" indent="0" algn="ctr">
              <a:buNone/>
              <a:defRPr/>
            </a:lvl8pPr>
            <a:lvl9pPr marL="3655947"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9525688"/>
      </p:ext>
    </p:extLst>
  </p:cSld>
  <p:clrMapOvr>
    <a:masterClrMapping/>
  </p:clrMapOvr>
  <p:transition advTm="6645"/>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251" indent="0">
              <a:buNone/>
              <a:defRPr sz="2400">
                <a:solidFill>
                  <a:schemeClr val="tx1">
                    <a:tint val="75000"/>
                  </a:schemeClr>
                </a:solidFill>
              </a:defRPr>
            </a:lvl2pPr>
            <a:lvl3pPr marL="1218540" indent="0">
              <a:buNone/>
              <a:defRPr sz="2100">
                <a:solidFill>
                  <a:schemeClr val="tx1">
                    <a:tint val="75000"/>
                  </a:schemeClr>
                </a:solidFill>
              </a:defRPr>
            </a:lvl3pPr>
            <a:lvl4pPr marL="1827802" indent="0">
              <a:buNone/>
              <a:defRPr sz="1900">
                <a:solidFill>
                  <a:schemeClr val="tx1">
                    <a:tint val="75000"/>
                  </a:schemeClr>
                </a:solidFill>
              </a:defRPr>
            </a:lvl4pPr>
            <a:lvl5pPr marL="2437078" indent="0">
              <a:buNone/>
              <a:defRPr sz="1900">
                <a:solidFill>
                  <a:schemeClr val="tx1">
                    <a:tint val="75000"/>
                  </a:schemeClr>
                </a:solidFill>
              </a:defRPr>
            </a:lvl5pPr>
            <a:lvl6pPr marL="3046328" indent="0">
              <a:buNone/>
              <a:defRPr sz="1900">
                <a:solidFill>
                  <a:schemeClr val="tx1">
                    <a:tint val="75000"/>
                  </a:schemeClr>
                </a:solidFill>
              </a:defRPr>
            </a:lvl6pPr>
            <a:lvl7pPr marL="3655579" indent="0">
              <a:buNone/>
              <a:defRPr sz="1900">
                <a:solidFill>
                  <a:schemeClr val="tx1">
                    <a:tint val="75000"/>
                  </a:schemeClr>
                </a:solidFill>
              </a:defRPr>
            </a:lvl7pPr>
            <a:lvl8pPr marL="4264853" indent="0">
              <a:buNone/>
              <a:defRPr sz="1900">
                <a:solidFill>
                  <a:schemeClr val="tx1">
                    <a:tint val="75000"/>
                  </a:schemeClr>
                </a:solidFill>
              </a:defRPr>
            </a:lvl8pPr>
            <a:lvl9pPr marL="487411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3481538"/>
      </p:ext>
    </p:extLst>
  </p:cSld>
  <p:clrMapOvr>
    <a:masterClrMapping/>
  </p:clrMapOvr>
  <p:transition advTm="6645"/>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358176"/>
      </p:ext>
    </p:extLst>
  </p:cSld>
  <p:clrMapOvr>
    <a:masterClrMapping/>
  </p:clrMapOvr>
  <p:transition advTm="6645"/>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251" indent="0">
              <a:buNone/>
              <a:defRPr sz="2700" b="1"/>
            </a:lvl2pPr>
            <a:lvl3pPr marL="1218540" indent="0">
              <a:buNone/>
              <a:defRPr sz="2400" b="1"/>
            </a:lvl3pPr>
            <a:lvl4pPr marL="1827802" indent="0">
              <a:buNone/>
              <a:defRPr sz="2100" b="1"/>
            </a:lvl4pPr>
            <a:lvl5pPr marL="2437078" indent="0">
              <a:buNone/>
              <a:defRPr sz="2100" b="1"/>
            </a:lvl5pPr>
            <a:lvl6pPr marL="3046328" indent="0">
              <a:buNone/>
              <a:defRPr sz="2100" b="1"/>
            </a:lvl6pPr>
            <a:lvl7pPr marL="3655579" indent="0">
              <a:buNone/>
              <a:defRPr sz="2100" b="1"/>
            </a:lvl7pPr>
            <a:lvl8pPr marL="4264853" indent="0">
              <a:buNone/>
              <a:defRPr sz="2100" b="1"/>
            </a:lvl8pPr>
            <a:lvl9pPr marL="487411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5" y="1535113"/>
            <a:ext cx="5389033" cy="639763"/>
          </a:xfrm>
        </p:spPr>
        <p:txBody>
          <a:bodyPr anchor="b"/>
          <a:lstStyle>
            <a:lvl1pPr marL="0" indent="0">
              <a:buNone/>
              <a:defRPr sz="3200" b="1"/>
            </a:lvl1pPr>
            <a:lvl2pPr marL="609251" indent="0">
              <a:buNone/>
              <a:defRPr sz="2700" b="1"/>
            </a:lvl2pPr>
            <a:lvl3pPr marL="1218540" indent="0">
              <a:buNone/>
              <a:defRPr sz="2400" b="1"/>
            </a:lvl3pPr>
            <a:lvl4pPr marL="1827802" indent="0">
              <a:buNone/>
              <a:defRPr sz="2100" b="1"/>
            </a:lvl4pPr>
            <a:lvl5pPr marL="2437078" indent="0">
              <a:buNone/>
              <a:defRPr sz="2100" b="1"/>
            </a:lvl5pPr>
            <a:lvl6pPr marL="3046328" indent="0">
              <a:buNone/>
              <a:defRPr sz="2100" b="1"/>
            </a:lvl6pPr>
            <a:lvl7pPr marL="3655579" indent="0">
              <a:buNone/>
              <a:defRPr sz="2100" b="1"/>
            </a:lvl7pPr>
            <a:lvl8pPr marL="4264853" indent="0">
              <a:buNone/>
              <a:defRPr sz="2100" b="1"/>
            </a:lvl8pPr>
            <a:lvl9pPr marL="487411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405"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112624"/>
      </p:ext>
    </p:extLst>
  </p:cSld>
  <p:clrMapOvr>
    <a:masterClrMapping/>
  </p:clrMapOvr>
  <p:transition advTm="6645"/>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572963"/>
      </p:ext>
    </p:extLst>
  </p:cSld>
  <p:clrMapOvr>
    <a:masterClrMapping/>
  </p:clrMapOvr>
  <p:transition advTm="6645"/>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349163"/>
      </p:ext>
    </p:extLst>
  </p:cSld>
  <p:clrMapOvr>
    <a:masterClrMapping/>
  </p:clrMapOvr>
  <p:transition advTm="6645"/>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98"/>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900"/>
            </a:lvl1pPr>
            <a:lvl2pPr marL="609251" indent="0">
              <a:buNone/>
              <a:defRPr sz="1600"/>
            </a:lvl2pPr>
            <a:lvl3pPr marL="1218540" indent="0">
              <a:buNone/>
              <a:defRPr sz="1300"/>
            </a:lvl3pPr>
            <a:lvl4pPr marL="1827802" indent="0">
              <a:buNone/>
              <a:defRPr sz="1200"/>
            </a:lvl4pPr>
            <a:lvl5pPr marL="2437078" indent="0">
              <a:buNone/>
              <a:defRPr sz="1200"/>
            </a:lvl5pPr>
            <a:lvl6pPr marL="3046328" indent="0">
              <a:buNone/>
              <a:defRPr sz="1200"/>
            </a:lvl6pPr>
            <a:lvl7pPr marL="3655579" indent="0">
              <a:buNone/>
              <a:defRPr sz="1200"/>
            </a:lvl7pPr>
            <a:lvl8pPr marL="4264853" indent="0">
              <a:buNone/>
              <a:defRPr sz="1200"/>
            </a:lvl8pPr>
            <a:lvl9pPr marL="48741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289279"/>
      </p:ext>
    </p:extLst>
  </p:cSld>
  <p:clrMapOvr>
    <a:masterClrMapping/>
  </p:clrMapOvr>
  <p:transition advTm="6645"/>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251" indent="0">
              <a:buNone/>
              <a:defRPr sz="3700"/>
            </a:lvl2pPr>
            <a:lvl3pPr marL="1218540" indent="0">
              <a:buNone/>
              <a:defRPr sz="3200"/>
            </a:lvl3pPr>
            <a:lvl4pPr marL="1827802" indent="0">
              <a:buNone/>
              <a:defRPr sz="2700"/>
            </a:lvl4pPr>
            <a:lvl5pPr marL="2437078" indent="0">
              <a:buNone/>
              <a:defRPr sz="2700"/>
            </a:lvl5pPr>
            <a:lvl6pPr marL="3046328" indent="0">
              <a:buNone/>
              <a:defRPr sz="2700"/>
            </a:lvl6pPr>
            <a:lvl7pPr marL="3655579" indent="0">
              <a:buNone/>
              <a:defRPr sz="2700"/>
            </a:lvl7pPr>
            <a:lvl8pPr marL="4264853" indent="0">
              <a:buNone/>
              <a:defRPr sz="2700"/>
            </a:lvl8pPr>
            <a:lvl9pPr marL="4874117" indent="0">
              <a:buNone/>
              <a:defRPr sz="2700"/>
            </a:lvl9pPr>
          </a:lstStyle>
          <a:p>
            <a:endParaRPr lang="en-US"/>
          </a:p>
        </p:txBody>
      </p:sp>
      <p:sp>
        <p:nvSpPr>
          <p:cNvPr id="4" name="Text Placeholder 3"/>
          <p:cNvSpPr>
            <a:spLocks noGrp="1"/>
          </p:cNvSpPr>
          <p:nvPr>
            <p:ph type="body" sz="half" idx="2"/>
          </p:nvPr>
        </p:nvSpPr>
        <p:spPr>
          <a:xfrm>
            <a:off x="2389717" y="5367385"/>
            <a:ext cx="7315200" cy="804863"/>
          </a:xfrm>
        </p:spPr>
        <p:txBody>
          <a:bodyPr/>
          <a:lstStyle>
            <a:lvl1pPr marL="0" indent="0">
              <a:buNone/>
              <a:defRPr sz="1900"/>
            </a:lvl1pPr>
            <a:lvl2pPr marL="609251" indent="0">
              <a:buNone/>
              <a:defRPr sz="1600"/>
            </a:lvl2pPr>
            <a:lvl3pPr marL="1218540" indent="0">
              <a:buNone/>
              <a:defRPr sz="1300"/>
            </a:lvl3pPr>
            <a:lvl4pPr marL="1827802" indent="0">
              <a:buNone/>
              <a:defRPr sz="1200"/>
            </a:lvl4pPr>
            <a:lvl5pPr marL="2437078" indent="0">
              <a:buNone/>
              <a:defRPr sz="1200"/>
            </a:lvl5pPr>
            <a:lvl6pPr marL="3046328" indent="0">
              <a:buNone/>
              <a:defRPr sz="1200"/>
            </a:lvl6pPr>
            <a:lvl7pPr marL="3655579" indent="0">
              <a:buNone/>
              <a:defRPr sz="1200"/>
            </a:lvl7pPr>
            <a:lvl8pPr marL="4264853" indent="0">
              <a:buNone/>
              <a:defRPr sz="1200"/>
            </a:lvl8pPr>
            <a:lvl9pPr marL="48741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246974"/>
      </p:ext>
    </p:extLst>
  </p:cSld>
  <p:clrMapOvr>
    <a:masterClrMapping/>
  </p:clrMapOvr>
  <p:transition advTm="6645"/>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375316"/>
      </p:ext>
    </p:extLst>
  </p:cSld>
  <p:clrMapOvr>
    <a:masterClrMapping/>
  </p:clrMapOvr>
  <p:transition advTm="6645"/>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506434"/>
      </p:ext>
    </p:extLst>
  </p:cSld>
  <p:clrMapOvr>
    <a:masterClrMapping/>
  </p:clrMapOvr>
  <p:transition advTm="6645"/>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059" indent="0" algn="ctr">
              <a:buNone/>
              <a:defRPr sz="2000"/>
            </a:lvl2pPr>
            <a:lvl3pPr marL="914128" indent="0" algn="ctr">
              <a:buNone/>
              <a:defRPr sz="1900"/>
            </a:lvl3pPr>
            <a:lvl4pPr marL="1371192" indent="0" algn="ctr">
              <a:buNone/>
              <a:defRPr sz="1600"/>
            </a:lvl4pPr>
            <a:lvl5pPr marL="1828256" indent="0" algn="ctr">
              <a:buNone/>
              <a:defRPr sz="1600"/>
            </a:lvl5pPr>
            <a:lvl6pPr marL="2285326" indent="0" algn="ctr">
              <a:buNone/>
              <a:defRPr sz="1600"/>
            </a:lvl6pPr>
            <a:lvl7pPr marL="2742382" indent="0" algn="ctr">
              <a:buNone/>
              <a:defRPr sz="1600"/>
            </a:lvl7pPr>
            <a:lvl8pPr marL="3199440" indent="0" algn="ctr">
              <a:buNone/>
              <a:defRPr sz="1600"/>
            </a:lvl8pPr>
            <a:lvl9pPr marL="365649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536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9584745"/>
      </p:ext>
    </p:extLst>
  </p:cSld>
  <p:clrMapOvr>
    <a:masterClrMapping/>
  </p:clrMapOvr>
  <p:transition advTm="6645"/>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8702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59" indent="0">
              <a:buNone/>
              <a:defRPr sz="2000">
                <a:solidFill>
                  <a:schemeClr val="tx1">
                    <a:tint val="75000"/>
                  </a:schemeClr>
                </a:solidFill>
              </a:defRPr>
            </a:lvl2pPr>
            <a:lvl3pPr marL="914128" indent="0">
              <a:buNone/>
              <a:defRPr sz="1900">
                <a:solidFill>
                  <a:schemeClr val="tx1">
                    <a:tint val="75000"/>
                  </a:schemeClr>
                </a:solidFill>
              </a:defRPr>
            </a:lvl3pPr>
            <a:lvl4pPr marL="1371192" indent="0">
              <a:buNone/>
              <a:defRPr sz="1600">
                <a:solidFill>
                  <a:schemeClr val="tx1">
                    <a:tint val="75000"/>
                  </a:schemeClr>
                </a:solidFill>
              </a:defRPr>
            </a:lvl4pPr>
            <a:lvl5pPr marL="1828256" indent="0">
              <a:buNone/>
              <a:defRPr sz="1600">
                <a:solidFill>
                  <a:schemeClr val="tx1">
                    <a:tint val="75000"/>
                  </a:schemeClr>
                </a:solidFill>
              </a:defRPr>
            </a:lvl5pPr>
            <a:lvl6pPr marL="2285326" indent="0">
              <a:buNone/>
              <a:defRPr sz="1600">
                <a:solidFill>
                  <a:schemeClr val="tx1">
                    <a:tint val="75000"/>
                  </a:schemeClr>
                </a:solidFill>
              </a:defRPr>
            </a:lvl6pPr>
            <a:lvl7pPr marL="2742382" indent="0">
              <a:buNone/>
              <a:defRPr sz="1600">
                <a:solidFill>
                  <a:schemeClr val="tx1">
                    <a:tint val="75000"/>
                  </a:schemeClr>
                </a:solidFill>
              </a:defRPr>
            </a:lvl7pPr>
            <a:lvl8pPr marL="3199440" indent="0">
              <a:buNone/>
              <a:defRPr sz="1600">
                <a:solidFill>
                  <a:schemeClr val="tx1">
                    <a:tint val="75000"/>
                  </a:schemeClr>
                </a:solidFill>
              </a:defRPr>
            </a:lvl8pPr>
            <a:lvl9pPr marL="365649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9776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8323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059" indent="0">
              <a:buNone/>
              <a:defRPr sz="2000" b="1"/>
            </a:lvl2pPr>
            <a:lvl3pPr marL="914128" indent="0">
              <a:buNone/>
              <a:defRPr sz="1900" b="1"/>
            </a:lvl3pPr>
            <a:lvl4pPr marL="1371192" indent="0">
              <a:buNone/>
              <a:defRPr sz="1600" b="1"/>
            </a:lvl4pPr>
            <a:lvl5pPr marL="1828256" indent="0">
              <a:buNone/>
              <a:defRPr sz="1600" b="1"/>
            </a:lvl5pPr>
            <a:lvl6pPr marL="2285326" indent="0">
              <a:buNone/>
              <a:defRPr sz="1600" b="1"/>
            </a:lvl6pPr>
            <a:lvl7pPr marL="2742382" indent="0">
              <a:buNone/>
              <a:defRPr sz="1600" b="1"/>
            </a:lvl7pPr>
            <a:lvl8pPr marL="3199440" indent="0">
              <a:buNone/>
              <a:defRPr sz="1600" b="1"/>
            </a:lvl8pPr>
            <a:lvl9pPr marL="365649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59" indent="0">
              <a:buNone/>
              <a:defRPr sz="2000" b="1"/>
            </a:lvl2pPr>
            <a:lvl3pPr marL="914128" indent="0">
              <a:buNone/>
              <a:defRPr sz="1900" b="1"/>
            </a:lvl3pPr>
            <a:lvl4pPr marL="1371192" indent="0">
              <a:buNone/>
              <a:defRPr sz="1600" b="1"/>
            </a:lvl4pPr>
            <a:lvl5pPr marL="1828256" indent="0">
              <a:buNone/>
              <a:defRPr sz="1600" b="1"/>
            </a:lvl5pPr>
            <a:lvl6pPr marL="2285326" indent="0">
              <a:buNone/>
              <a:defRPr sz="1600" b="1"/>
            </a:lvl6pPr>
            <a:lvl7pPr marL="2742382" indent="0">
              <a:buNone/>
              <a:defRPr sz="1600" b="1"/>
            </a:lvl7pPr>
            <a:lvl8pPr marL="3199440" indent="0">
              <a:buNone/>
              <a:defRPr sz="1600" b="1"/>
            </a:lvl8pPr>
            <a:lvl9pPr marL="365649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5250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6536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6137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059" indent="0">
              <a:buNone/>
              <a:defRPr sz="1500"/>
            </a:lvl2pPr>
            <a:lvl3pPr marL="914128" indent="0">
              <a:buNone/>
              <a:defRPr sz="1200"/>
            </a:lvl3pPr>
            <a:lvl4pPr marL="1371192" indent="0">
              <a:buNone/>
              <a:defRPr sz="1100"/>
            </a:lvl4pPr>
            <a:lvl5pPr marL="1828256" indent="0">
              <a:buNone/>
              <a:defRPr sz="1100"/>
            </a:lvl5pPr>
            <a:lvl6pPr marL="2285326" indent="0">
              <a:buNone/>
              <a:defRPr sz="1100"/>
            </a:lvl6pPr>
            <a:lvl7pPr marL="2742382" indent="0">
              <a:buNone/>
              <a:defRPr sz="1100"/>
            </a:lvl7pPr>
            <a:lvl8pPr marL="3199440" indent="0">
              <a:buNone/>
              <a:defRPr sz="1100"/>
            </a:lvl8pPr>
            <a:lvl9pPr marL="365649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3841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41"/>
            <a:ext cx="6172200" cy="4873625"/>
          </a:xfrm>
        </p:spPr>
        <p:txBody>
          <a:bodyPr/>
          <a:lstStyle>
            <a:lvl1pPr marL="0" indent="0">
              <a:buNone/>
              <a:defRPr sz="3200"/>
            </a:lvl1pPr>
            <a:lvl2pPr marL="457059" indent="0">
              <a:buNone/>
              <a:defRPr sz="2800"/>
            </a:lvl2pPr>
            <a:lvl3pPr marL="914128" indent="0">
              <a:buNone/>
              <a:defRPr sz="2400"/>
            </a:lvl3pPr>
            <a:lvl4pPr marL="1371192" indent="0">
              <a:buNone/>
              <a:defRPr sz="2000"/>
            </a:lvl4pPr>
            <a:lvl5pPr marL="1828256" indent="0">
              <a:buNone/>
              <a:defRPr sz="2000"/>
            </a:lvl5pPr>
            <a:lvl6pPr marL="2285326" indent="0">
              <a:buNone/>
              <a:defRPr sz="2000"/>
            </a:lvl6pPr>
            <a:lvl7pPr marL="2742382" indent="0">
              <a:buNone/>
              <a:defRPr sz="2000"/>
            </a:lvl7pPr>
            <a:lvl8pPr marL="3199440" indent="0">
              <a:buNone/>
              <a:defRPr sz="2000"/>
            </a:lvl8pPr>
            <a:lvl9pPr marL="3656499"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059" indent="0">
              <a:buNone/>
              <a:defRPr sz="1500"/>
            </a:lvl2pPr>
            <a:lvl3pPr marL="914128" indent="0">
              <a:buNone/>
              <a:defRPr sz="1200"/>
            </a:lvl3pPr>
            <a:lvl4pPr marL="1371192" indent="0">
              <a:buNone/>
              <a:defRPr sz="1100"/>
            </a:lvl4pPr>
            <a:lvl5pPr marL="1828256" indent="0">
              <a:buNone/>
              <a:defRPr sz="1100"/>
            </a:lvl5pPr>
            <a:lvl6pPr marL="2285326" indent="0">
              <a:buNone/>
              <a:defRPr sz="1100"/>
            </a:lvl6pPr>
            <a:lvl7pPr marL="2742382" indent="0">
              <a:buNone/>
              <a:defRPr sz="1100"/>
            </a:lvl7pPr>
            <a:lvl8pPr marL="3199440" indent="0">
              <a:buNone/>
              <a:defRPr sz="1100"/>
            </a:lvl8pPr>
            <a:lvl9pPr marL="365649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6253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0382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4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9499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987" indent="0">
              <a:buNone/>
              <a:defRPr sz="1900"/>
            </a:lvl2pPr>
            <a:lvl3pPr marL="913992" indent="0">
              <a:buNone/>
              <a:defRPr sz="1600"/>
            </a:lvl3pPr>
            <a:lvl4pPr marL="1370988" indent="0">
              <a:buNone/>
              <a:defRPr sz="1500"/>
            </a:lvl4pPr>
            <a:lvl5pPr marL="1827984" indent="0">
              <a:buNone/>
              <a:defRPr sz="1500"/>
            </a:lvl5pPr>
            <a:lvl6pPr marL="2284990" indent="0">
              <a:buNone/>
              <a:defRPr sz="1500"/>
            </a:lvl6pPr>
            <a:lvl7pPr marL="2741974" indent="0">
              <a:buNone/>
              <a:defRPr sz="1500"/>
            </a:lvl7pPr>
            <a:lvl8pPr marL="3198960" indent="0">
              <a:buNone/>
              <a:defRPr sz="1500"/>
            </a:lvl8pPr>
            <a:lvl9pPr marL="3655947" indent="0">
              <a:buNone/>
              <a:defRPr sz="15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2995950"/>
      </p:ext>
    </p:extLst>
  </p:cSld>
  <p:clrMapOvr>
    <a:masterClrMapping/>
  </p:clrMapOvr>
  <p:transition advTm="6645"/>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831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1188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4174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0632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2040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2742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1708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152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3418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337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468909"/>
      </p:ext>
    </p:extLst>
  </p:cSld>
  <p:clrMapOvr>
    <a:masterClrMapping/>
  </p:clrMapOvr>
  <p:transition advTm="6645"/>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61F474-9EAA-443C-83DD-E0EB5D6CB3F0}"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3A26A5-93F9-4B51-8712-131B8B06F9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4029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6987" indent="0">
              <a:buNone/>
              <a:defRPr sz="2000" b="1"/>
            </a:lvl2pPr>
            <a:lvl3pPr marL="913992" indent="0">
              <a:buNone/>
              <a:defRPr sz="1900" b="1"/>
            </a:lvl3pPr>
            <a:lvl4pPr marL="1370988" indent="0">
              <a:buNone/>
              <a:defRPr sz="1600" b="1"/>
            </a:lvl4pPr>
            <a:lvl5pPr marL="1827984" indent="0">
              <a:buNone/>
              <a:defRPr sz="1600" b="1"/>
            </a:lvl5pPr>
            <a:lvl6pPr marL="2284990" indent="0">
              <a:buNone/>
              <a:defRPr sz="1600" b="1"/>
            </a:lvl6pPr>
            <a:lvl7pPr marL="2741974" indent="0">
              <a:buNone/>
              <a:defRPr sz="1600" b="1"/>
            </a:lvl7pPr>
            <a:lvl8pPr marL="3198960" indent="0">
              <a:buNone/>
              <a:defRPr sz="1600" b="1"/>
            </a:lvl8pPr>
            <a:lvl9pPr marL="365594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08" y="1535117"/>
            <a:ext cx="5389033" cy="639763"/>
          </a:xfrm>
        </p:spPr>
        <p:txBody>
          <a:bodyPr anchor="b"/>
          <a:lstStyle>
            <a:lvl1pPr marL="0" indent="0">
              <a:buNone/>
              <a:defRPr sz="2400" b="1"/>
            </a:lvl1pPr>
            <a:lvl2pPr marL="456987" indent="0">
              <a:buNone/>
              <a:defRPr sz="2000" b="1"/>
            </a:lvl2pPr>
            <a:lvl3pPr marL="913992" indent="0">
              <a:buNone/>
              <a:defRPr sz="1900" b="1"/>
            </a:lvl3pPr>
            <a:lvl4pPr marL="1370988" indent="0">
              <a:buNone/>
              <a:defRPr sz="1600" b="1"/>
            </a:lvl4pPr>
            <a:lvl5pPr marL="1827984" indent="0">
              <a:buNone/>
              <a:defRPr sz="1600" b="1"/>
            </a:lvl5pPr>
            <a:lvl6pPr marL="2284990" indent="0">
              <a:buNone/>
              <a:defRPr sz="1600" b="1"/>
            </a:lvl6pPr>
            <a:lvl7pPr marL="2741974" indent="0">
              <a:buNone/>
              <a:defRPr sz="1600" b="1"/>
            </a:lvl7pPr>
            <a:lvl8pPr marL="3198960" indent="0">
              <a:buNone/>
              <a:defRPr sz="1600" b="1"/>
            </a:lvl8pPr>
            <a:lvl9pPr marL="365594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08"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6707052"/>
      </p:ext>
    </p:extLst>
  </p:cSld>
  <p:clrMapOvr>
    <a:masterClrMapping/>
  </p:clrMapOvr>
  <p:transition advTm="6645"/>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4184413"/>
      </p:ext>
    </p:extLst>
  </p:cSld>
  <p:clrMapOvr>
    <a:masterClrMapping/>
  </p:clrMapOvr>
  <p:transition advTm="6645"/>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6409947"/>
      </p:ext>
    </p:extLst>
  </p:cSld>
  <p:clrMapOvr>
    <a:masterClrMapping/>
  </p:clrMapOvr>
  <p:transition advTm="6645"/>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69"/>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9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87" indent="0">
              <a:buNone/>
              <a:defRPr sz="1200"/>
            </a:lvl2pPr>
            <a:lvl3pPr marL="913992" indent="0">
              <a:buNone/>
              <a:defRPr sz="1100"/>
            </a:lvl3pPr>
            <a:lvl4pPr marL="1370988" indent="0">
              <a:buNone/>
              <a:defRPr sz="900"/>
            </a:lvl4pPr>
            <a:lvl5pPr marL="1827984" indent="0">
              <a:buNone/>
              <a:defRPr sz="900"/>
            </a:lvl5pPr>
            <a:lvl6pPr marL="2284990" indent="0">
              <a:buNone/>
              <a:defRPr sz="900"/>
            </a:lvl6pPr>
            <a:lvl7pPr marL="2741974" indent="0">
              <a:buNone/>
              <a:defRPr sz="900"/>
            </a:lvl7pPr>
            <a:lvl8pPr marL="3198960" indent="0">
              <a:buNone/>
              <a:defRPr sz="900"/>
            </a:lvl8pPr>
            <a:lvl9pPr marL="365594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2137459"/>
      </p:ext>
    </p:extLst>
  </p:cSld>
  <p:clrMapOvr>
    <a:masterClrMapping/>
  </p:clrMapOvr>
  <p:transition advTm="6645"/>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14463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2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987" indent="0">
              <a:buNone/>
              <a:defRPr sz="2800"/>
            </a:lvl2pPr>
            <a:lvl3pPr marL="913992" indent="0">
              <a:buNone/>
              <a:defRPr sz="2400"/>
            </a:lvl3pPr>
            <a:lvl4pPr marL="1370988" indent="0">
              <a:buNone/>
              <a:defRPr sz="2000"/>
            </a:lvl4pPr>
            <a:lvl5pPr marL="1827984" indent="0">
              <a:buNone/>
              <a:defRPr sz="2000"/>
            </a:lvl5pPr>
            <a:lvl6pPr marL="2284990" indent="0">
              <a:buNone/>
              <a:defRPr sz="2000"/>
            </a:lvl6pPr>
            <a:lvl7pPr marL="2741974" indent="0">
              <a:buNone/>
              <a:defRPr sz="2000"/>
            </a:lvl7pPr>
            <a:lvl8pPr marL="3198960" indent="0">
              <a:buNone/>
              <a:defRPr sz="2000"/>
            </a:lvl8pPr>
            <a:lvl9pPr marL="3655947" indent="0">
              <a:buNone/>
              <a:defRPr sz="2000"/>
            </a:lvl9pPr>
          </a:lstStyle>
          <a:p>
            <a:endParaRPr lang="en-US"/>
          </a:p>
        </p:txBody>
      </p:sp>
      <p:sp>
        <p:nvSpPr>
          <p:cNvPr id="4" name="Text Placeholder 3"/>
          <p:cNvSpPr>
            <a:spLocks noGrp="1"/>
          </p:cNvSpPr>
          <p:nvPr>
            <p:ph type="body" sz="half" idx="2"/>
          </p:nvPr>
        </p:nvSpPr>
        <p:spPr>
          <a:xfrm>
            <a:off x="2389717" y="5367381"/>
            <a:ext cx="7315200" cy="804863"/>
          </a:xfrm>
        </p:spPr>
        <p:txBody>
          <a:bodyPr/>
          <a:lstStyle>
            <a:lvl1pPr marL="0" indent="0">
              <a:buNone/>
              <a:defRPr sz="1500"/>
            </a:lvl1pPr>
            <a:lvl2pPr marL="456987" indent="0">
              <a:buNone/>
              <a:defRPr sz="1200"/>
            </a:lvl2pPr>
            <a:lvl3pPr marL="913992" indent="0">
              <a:buNone/>
              <a:defRPr sz="1100"/>
            </a:lvl3pPr>
            <a:lvl4pPr marL="1370988" indent="0">
              <a:buNone/>
              <a:defRPr sz="900"/>
            </a:lvl4pPr>
            <a:lvl5pPr marL="1827984" indent="0">
              <a:buNone/>
              <a:defRPr sz="900"/>
            </a:lvl5pPr>
            <a:lvl6pPr marL="2284990" indent="0">
              <a:buNone/>
              <a:defRPr sz="900"/>
            </a:lvl6pPr>
            <a:lvl7pPr marL="2741974" indent="0">
              <a:buNone/>
              <a:defRPr sz="900"/>
            </a:lvl7pPr>
            <a:lvl8pPr marL="3198960" indent="0">
              <a:buNone/>
              <a:defRPr sz="900"/>
            </a:lvl8pPr>
            <a:lvl9pPr marL="365594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8765597"/>
      </p:ext>
    </p:extLst>
  </p:cSld>
  <p:clrMapOvr>
    <a:masterClrMapping/>
  </p:clrMapOvr>
  <p:transition advTm="6645"/>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4882482"/>
      </p:ext>
    </p:extLst>
  </p:cSld>
  <p:clrMapOvr>
    <a:masterClrMapping/>
  </p:clrMapOvr>
  <p:transition advTm="6645"/>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6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313916"/>
      </p:ext>
    </p:extLst>
  </p:cSld>
  <p:clrMapOvr>
    <a:masterClrMapping/>
  </p:clrMapOvr>
  <p:transition advTm="6645"/>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0"/>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45"/>
            <a:ext cx="2844800" cy="476251"/>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45"/>
            <a:ext cx="3860800" cy="476251"/>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45"/>
            <a:ext cx="2844800" cy="476251"/>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784459"/>
      </p:ext>
    </p:extLst>
  </p:cSld>
  <p:clrMapOvr>
    <a:masterClrMapping/>
  </p:clrMapOvr>
  <p:transition advTm="6645"/>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987" indent="0" algn="ctr">
              <a:buNone/>
              <a:defRPr sz="2000"/>
            </a:lvl2pPr>
            <a:lvl3pPr marL="913992" indent="0" algn="ctr">
              <a:buNone/>
              <a:defRPr sz="1900"/>
            </a:lvl3pPr>
            <a:lvl4pPr marL="1370988" indent="0" algn="ctr">
              <a:buNone/>
              <a:defRPr sz="1600"/>
            </a:lvl4pPr>
            <a:lvl5pPr marL="1827984" indent="0" algn="ctr">
              <a:buNone/>
              <a:defRPr sz="1600"/>
            </a:lvl5pPr>
            <a:lvl6pPr marL="2284990" indent="0" algn="ctr">
              <a:buNone/>
              <a:defRPr sz="1600"/>
            </a:lvl6pPr>
            <a:lvl7pPr marL="2741974" indent="0" algn="ctr">
              <a:buNone/>
              <a:defRPr sz="1600"/>
            </a:lvl7pPr>
            <a:lvl8pPr marL="3198960" indent="0" algn="ctr">
              <a:buNone/>
              <a:defRPr sz="1600"/>
            </a:lvl8pPr>
            <a:lvl9pPr marL="365594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84658C-399F-40C5-8F1C-3F8262FA4B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618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84658C-399F-40C5-8F1C-3F8262FA4B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04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81"/>
            <a:ext cx="10515600" cy="1500187"/>
          </a:xfrm>
        </p:spPr>
        <p:txBody>
          <a:bodyPr/>
          <a:lstStyle>
            <a:lvl1pPr marL="0" indent="0">
              <a:buNone/>
              <a:defRPr sz="2400">
                <a:solidFill>
                  <a:schemeClr val="tx1">
                    <a:tint val="75000"/>
                  </a:schemeClr>
                </a:solidFill>
              </a:defRPr>
            </a:lvl1pPr>
            <a:lvl2pPr marL="456987" indent="0">
              <a:buNone/>
              <a:defRPr sz="2000">
                <a:solidFill>
                  <a:schemeClr val="tx1">
                    <a:tint val="75000"/>
                  </a:schemeClr>
                </a:solidFill>
              </a:defRPr>
            </a:lvl2pPr>
            <a:lvl3pPr marL="913992" indent="0">
              <a:buNone/>
              <a:defRPr sz="1900">
                <a:solidFill>
                  <a:schemeClr val="tx1">
                    <a:tint val="75000"/>
                  </a:schemeClr>
                </a:solidFill>
              </a:defRPr>
            </a:lvl3pPr>
            <a:lvl4pPr marL="1370988" indent="0">
              <a:buNone/>
              <a:defRPr sz="1600">
                <a:solidFill>
                  <a:schemeClr val="tx1">
                    <a:tint val="75000"/>
                  </a:schemeClr>
                </a:solidFill>
              </a:defRPr>
            </a:lvl4pPr>
            <a:lvl5pPr marL="1827984" indent="0">
              <a:buNone/>
              <a:defRPr sz="1600">
                <a:solidFill>
                  <a:schemeClr val="tx1">
                    <a:tint val="75000"/>
                  </a:schemeClr>
                </a:solidFill>
              </a:defRPr>
            </a:lvl5pPr>
            <a:lvl6pPr marL="2284990" indent="0">
              <a:buNone/>
              <a:defRPr sz="1600">
                <a:solidFill>
                  <a:schemeClr val="tx1">
                    <a:tint val="75000"/>
                  </a:schemeClr>
                </a:solidFill>
              </a:defRPr>
            </a:lvl6pPr>
            <a:lvl7pPr marL="2741974" indent="0">
              <a:buNone/>
              <a:defRPr sz="1600">
                <a:solidFill>
                  <a:schemeClr val="tx1">
                    <a:tint val="75000"/>
                  </a:schemeClr>
                </a:solidFill>
              </a:defRPr>
            </a:lvl7pPr>
            <a:lvl8pPr marL="3198960" indent="0">
              <a:buNone/>
              <a:defRPr sz="1600">
                <a:solidFill>
                  <a:schemeClr val="tx1">
                    <a:tint val="75000"/>
                  </a:schemeClr>
                </a:solidFill>
              </a:defRPr>
            </a:lvl8pPr>
            <a:lvl9pPr marL="3655947"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17D0CEF-B417-44AB-A987-9193B90D188A}"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84658C-399F-40C5-8F1C-3F8262FA4B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0802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7D0CEF-B417-44AB-A987-9193B90D188A}"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84658C-399F-40C5-8F1C-3F8262FA4B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816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987" indent="0">
              <a:buNone/>
              <a:defRPr sz="2000" b="1"/>
            </a:lvl2pPr>
            <a:lvl3pPr marL="913992" indent="0">
              <a:buNone/>
              <a:defRPr sz="1900" b="1"/>
            </a:lvl3pPr>
            <a:lvl4pPr marL="1370988" indent="0">
              <a:buNone/>
              <a:defRPr sz="1600" b="1"/>
            </a:lvl4pPr>
            <a:lvl5pPr marL="1827984" indent="0">
              <a:buNone/>
              <a:defRPr sz="1600" b="1"/>
            </a:lvl5pPr>
            <a:lvl6pPr marL="2284990" indent="0">
              <a:buNone/>
              <a:defRPr sz="1600" b="1"/>
            </a:lvl6pPr>
            <a:lvl7pPr marL="2741974" indent="0">
              <a:buNone/>
              <a:defRPr sz="1600" b="1"/>
            </a:lvl7pPr>
            <a:lvl8pPr marL="3198960" indent="0">
              <a:buNone/>
              <a:defRPr sz="1600" b="1"/>
            </a:lvl8pPr>
            <a:lvl9pPr marL="3655947"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87" indent="0">
              <a:buNone/>
              <a:defRPr sz="2000" b="1"/>
            </a:lvl2pPr>
            <a:lvl3pPr marL="913992" indent="0">
              <a:buNone/>
              <a:defRPr sz="1900" b="1"/>
            </a:lvl3pPr>
            <a:lvl4pPr marL="1370988" indent="0">
              <a:buNone/>
              <a:defRPr sz="1600" b="1"/>
            </a:lvl4pPr>
            <a:lvl5pPr marL="1827984" indent="0">
              <a:buNone/>
              <a:defRPr sz="1600" b="1"/>
            </a:lvl5pPr>
            <a:lvl6pPr marL="2284990" indent="0">
              <a:buNone/>
              <a:defRPr sz="1600" b="1"/>
            </a:lvl6pPr>
            <a:lvl7pPr marL="2741974" indent="0">
              <a:buNone/>
              <a:defRPr sz="1600" b="1"/>
            </a:lvl7pPr>
            <a:lvl8pPr marL="3198960" indent="0">
              <a:buNone/>
              <a:defRPr sz="1600" b="1"/>
            </a:lvl8pPr>
            <a:lvl9pPr marL="3655947"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7D0CEF-B417-44AB-A987-9193B90D188A}" type="datetimeFigureOut">
              <a:rPr lang="en-US" smtClean="0">
                <a:solidFill>
                  <a:prstClr val="black">
                    <a:tint val="75000"/>
                  </a:prstClr>
                </a:solidFill>
              </a:rPr>
              <a:pPr/>
              <a:t>8/23/2022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84658C-399F-40C5-8F1C-3F8262FA4B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010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7D0CEF-B417-44AB-A987-9193B90D188A}" type="datetimeFigureOut">
              <a:rPr lang="en-US" smtClean="0">
                <a:solidFill>
                  <a:prstClr val="black">
                    <a:tint val="75000"/>
                  </a:prstClr>
                </a:solidFill>
              </a:rPr>
              <a:pPr/>
              <a:t>8/23/2022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84658C-399F-40C5-8F1C-3F8262FA4B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81"/>
            <a:ext cx="10515600" cy="1500187"/>
          </a:xfrm>
        </p:spPr>
        <p:txBody>
          <a:bodyPr/>
          <a:lstStyle>
            <a:lvl1pPr marL="0" indent="0">
              <a:buNone/>
              <a:defRPr sz="2400">
                <a:solidFill>
                  <a:schemeClr val="tx1">
                    <a:tint val="75000"/>
                  </a:schemeClr>
                </a:solidFill>
              </a:defRPr>
            </a:lvl1pPr>
            <a:lvl2pPr marL="456987" indent="0">
              <a:buNone/>
              <a:defRPr sz="2000">
                <a:solidFill>
                  <a:schemeClr val="tx1">
                    <a:tint val="75000"/>
                  </a:schemeClr>
                </a:solidFill>
              </a:defRPr>
            </a:lvl2pPr>
            <a:lvl3pPr marL="913992" indent="0">
              <a:buNone/>
              <a:defRPr sz="1900">
                <a:solidFill>
                  <a:schemeClr val="tx1">
                    <a:tint val="75000"/>
                  </a:schemeClr>
                </a:solidFill>
              </a:defRPr>
            </a:lvl3pPr>
            <a:lvl4pPr marL="1370988" indent="0">
              <a:buNone/>
              <a:defRPr sz="1600">
                <a:solidFill>
                  <a:schemeClr val="tx1">
                    <a:tint val="75000"/>
                  </a:schemeClr>
                </a:solidFill>
              </a:defRPr>
            </a:lvl4pPr>
            <a:lvl5pPr marL="1827984" indent="0">
              <a:buNone/>
              <a:defRPr sz="1600">
                <a:solidFill>
                  <a:schemeClr val="tx1">
                    <a:tint val="75000"/>
                  </a:schemeClr>
                </a:solidFill>
              </a:defRPr>
            </a:lvl5pPr>
            <a:lvl6pPr marL="2284990" indent="0">
              <a:buNone/>
              <a:defRPr sz="1600">
                <a:solidFill>
                  <a:schemeClr val="tx1">
                    <a:tint val="75000"/>
                  </a:schemeClr>
                </a:solidFill>
              </a:defRPr>
            </a:lvl6pPr>
            <a:lvl7pPr marL="2741974" indent="0">
              <a:buNone/>
              <a:defRPr sz="1600">
                <a:solidFill>
                  <a:schemeClr val="tx1">
                    <a:tint val="75000"/>
                  </a:schemeClr>
                </a:solidFill>
              </a:defRPr>
            </a:lvl7pPr>
            <a:lvl8pPr marL="3198960" indent="0">
              <a:buNone/>
              <a:defRPr sz="1600">
                <a:solidFill>
                  <a:schemeClr val="tx1">
                    <a:tint val="75000"/>
                  </a:schemeClr>
                </a:solidFill>
              </a:defRPr>
            </a:lvl8pPr>
            <a:lvl9pPr marL="3655947"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17D0CEF-B417-44AB-A987-9193B90D188A}"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016501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D0CEF-B417-44AB-A987-9193B90D188A}" type="datetimeFigureOut">
              <a:rPr lang="en-US" smtClean="0">
                <a:solidFill>
                  <a:prstClr val="black">
                    <a:tint val="75000"/>
                  </a:prstClr>
                </a:solidFill>
              </a:rPr>
              <a:pPr/>
              <a:t>8/23/2022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84658C-399F-40C5-8F1C-3F8262FA4B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0153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6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87" indent="0">
              <a:buNone/>
              <a:defRPr sz="1500"/>
            </a:lvl2pPr>
            <a:lvl3pPr marL="913992" indent="0">
              <a:buNone/>
              <a:defRPr sz="1200"/>
            </a:lvl3pPr>
            <a:lvl4pPr marL="1370988" indent="0">
              <a:buNone/>
              <a:defRPr sz="1100"/>
            </a:lvl4pPr>
            <a:lvl5pPr marL="1827984" indent="0">
              <a:buNone/>
              <a:defRPr sz="1100"/>
            </a:lvl5pPr>
            <a:lvl6pPr marL="2284990" indent="0">
              <a:buNone/>
              <a:defRPr sz="1100"/>
            </a:lvl6pPr>
            <a:lvl7pPr marL="2741974" indent="0">
              <a:buNone/>
              <a:defRPr sz="1100"/>
            </a:lvl7pPr>
            <a:lvl8pPr marL="3198960" indent="0">
              <a:buNone/>
              <a:defRPr sz="1100"/>
            </a:lvl8pPr>
            <a:lvl9pPr marL="3655947"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84658C-399F-40C5-8F1C-3F8262FA4B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182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65"/>
            <a:ext cx="6172200" cy="4873625"/>
          </a:xfrm>
        </p:spPr>
        <p:txBody>
          <a:bodyPr/>
          <a:lstStyle>
            <a:lvl1pPr marL="0" indent="0">
              <a:buNone/>
              <a:defRPr sz="3200"/>
            </a:lvl1pPr>
            <a:lvl2pPr marL="456987" indent="0">
              <a:buNone/>
              <a:defRPr sz="2800"/>
            </a:lvl2pPr>
            <a:lvl3pPr marL="913992" indent="0">
              <a:buNone/>
              <a:defRPr sz="2400"/>
            </a:lvl3pPr>
            <a:lvl4pPr marL="1370988" indent="0">
              <a:buNone/>
              <a:defRPr sz="2000"/>
            </a:lvl4pPr>
            <a:lvl5pPr marL="1827984" indent="0">
              <a:buNone/>
              <a:defRPr sz="2000"/>
            </a:lvl5pPr>
            <a:lvl6pPr marL="2284990" indent="0">
              <a:buNone/>
              <a:defRPr sz="2000"/>
            </a:lvl6pPr>
            <a:lvl7pPr marL="2741974" indent="0">
              <a:buNone/>
              <a:defRPr sz="2000"/>
            </a:lvl7pPr>
            <a:lvl8pPr marL="3198960" indent="0">
              <a:buNone/>
              <a:defRPr sz="2000"/>
            </a:lvl8pPr>
            <a:lvl9pPr marL="3655947"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87" indent="0">
              <a:buNone/>
              <a:defRPr sz="1500"/>
            </a:lvl2pPr>
            <a:lvl3pPr marL="913992" indent="0">
              <a:buNone/>
              <a:defRPr sz="1200"/>
            </a:lvl3pPr>
            <a:lvl4pPr marL="1370988" indent="0">
              <a:buNone/>
              <a:defRPr sz="1100"/>
            </a:lvl4pPr>
            <a:lvl5pPr marL="1827984" indent="0">
              <a:buNone/>
              <a:defRPr sz="1100"/>
            </a:lvl5pPr>
            <a:lvl6pPr marL="2284990" indent="0">
              <a:buNone/>
              <a:defRPr sz="1100"/>
            </a:lvl6pPr>
            <a:lvl7pPr marL="2741974" indent="0">
              <a:buNone/>
              <a:defRPr sz="1100"/>
            </a:lvl7pPr>
            <a:lvl8pPr marL="3198960" indent="0">
              <a:buNone/>
              <a:defRPr sz="1100"/>
            </a:lvl8pPr>
            <a:lvl9pPr marL="3655947"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84658C-399F-40C5-8F1C-3F8262FA4B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657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84658C-399F-40C5-8F1C-3F8262FA4B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500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9"/>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49"/>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84658C-399F-40C5-8F1C-3F8262FA4B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293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975" indent="0" algn="ctr">
              <a:buNone/>
              <a:defRPr/>
            </a:lvl2pPr>
            <a:lvl3pPr marL="913969" indent="0" algn="ctr">
              <a:buNone/>
              <a:defRPr/>
            </a:lvl3pPr>
            <a:lvl4pPr marL="1370954" indent="0" algn="ctr">
              <a:buNone/>
              <a:defRPr/>
            </a:lvl4pPr>
            <a:lvl5pPr marL="1827938" indent="0" algn="ctr">
              <a:buNone/>
              <a:defRPr/>
            </a:lvl5pPr>
            <a:lvl6pPr marL="2284934" indent="0" algn="ctr">
              <a:buNone/>
              <a:defRPr/>
            </a:lvl6pPr>
            <a:lvl7pPr marL="2741906" indent="0" algn="ctr">
              <a:buNone/>
              <a:defRPr/>
            </a:lvl7pPr>
            <a:lvl8pPr marL="3198880" indent="0" algn="ctr">
              <a:buNone/>
              <a:defRPr/>
            </a:lvl8pPr>
            <a:lvl9pPr marL="36558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855003-E923-4A7E-BED0-DC32282F75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5137699"/>
      </p:ext>
    </p:extLst>
  </p:cSld>
  <p:clrMapOvr>
    <a:masterClrMapping/>
  </p:clrMapOvr>
  <p:transition spd="med">
    <p:pull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BBFF58-8C6B-4970-B8CE-547EC824D1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0490903"/>
      </p:ext>
    </p:extLst>
  </p:cSld>
  <p:clrMapOvr>
    <a:masterClrMapping/>
  </p:clrMapOvr>
  <p:transition spd="med">
    <p:pull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975" indent="0">
              <a:buNone/>
              <a:defRPr sz="1900"/>
            </a:lvl2pPr>
            <a:lvl3pPr marL="913969" indent="0">
              <a:buNone/>
              <a:defRPr sz="1600"/>
            </a:lvl3pPr>
            <a:lvl4pPr marL="1370954" indent="0">
              <a:buNone/>
              <a:defRPr sz="1500"/>
            </a:lvl4pPr>
            <a:lvl5pPr marL="1827938" indent="0">
              <a:buNone/>
              <a:defRPr sz="1500"/>
            </a:lvl5pPr>
            <a:lvl6pPr marL="2284934" indent="0">
              <a:buNone/>
              <a:defRPr sz="1500"/>
            </a:lvl6pPr>
            <a:lvl7pPr marL="2741906" indent="0">
              <a:buNone/>
              <a:defRPr sz="1500"/>
            </a:lvl7pPr>
            <a:lvl8pPr marL="3198880" indent="0">
              <a:buNone/>
              <a:defRPr sz="1500"/>
            </a:lvl8pPr>
            <a:lvl9pPr marL="3655855"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A8E4415-D10D-4C5F-ACA2-90648950F9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439545"/>
      </p:ext>
    </p:extLst>
  </p:cSld>
  <p:clrMapOvr>
    <a:masterClrMapping/>
  </p:clrMapOvr>
  <p:transition spd="med">
    <p:pull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2540781-4D5F-47FD-B3EE-AEDF8737C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6910742"/>
      </p:ext>
    </p:extLst>
  </p:cSld>
  <p:clrMapOvr>
    <a:masterClrMapping/>
  </p:clrMapOvr>
  <p:transition spd="med">
    <p:pull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6975" indent="0">
              <a:buNone/>
              <a:defRPr sz="2000" b="1"/>
            </a:lvl2pPr>
            <a:lvl3pPr marL="913969" indent="0">
              <a:buNone/>
              <a:defRPr sz="1900"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2" y="1535113"/>
            <a:ext cx="5389033" cy="639763"/>
          </a:xfrm>
        </p:spPr>
        <p:txBody>
          <a:bodyPr anchor="b"/>
          <a:lstStyle>
            <a:lvl1pPr marL="0" indent="0">
              <a:buNone/>
              <a:defRPr sz="2400" b="1"/>
            </a:lvl1pPr>
            <a:lvl2pPr marL="456975" indent="0">
              <a:buNone/>
              <a:defRPr sz="2000" b="1"/>
            </a:lvl2pPr>
            <a:lvl3pPr marL="913969" indent="0">
              <a:buNone/>
              <a:defRPr sz="1900"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5E528A6-9FFB-49CC-A79A-4519262FC8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5800709"/>
      </p:ext>
    </p:extLst>
  </p:cSld>
  <p:clrMapOvr>
    <a:masterClrMapping/>
  </p:clrMapOvr>
  <p:transition spd="med">
    <p:pull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7D0CEF-B417-44AB-A987-9193B90D188A}"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431511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1693133-6CBB-4FF8-9671-A2EEBE0CCD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1506018"/>
      </p:ext>
    </p:extLst>
  </p:cSld>
  <p:clrMapOvr>
    <a:masterClrMapping/>
  </p:clrMapOvr>
  <p:transition spd="med">
    <p:pull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D9460DB-E6A0-4B90-8F08-615508685B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3438458"/>
      </p:ext>
    </p:extLst>
  </p:cSld>
  <p:clrMapOvr>
    <a:masterClrMapping/>
  </p:clrMapOvr>
  <p:transition spd="med">
    <p:pull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9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6975" indent="0">
              <a:buNone/>
              <a:defRPr sz="1200"/>
            </a:lvl2pPr>
            <a:lvl3pPr marL="913969" indent="0">
              <a:buNone/>
              <a:defRPr sz="1100"/>
            </a:lvl3pPr>
            <a:lvl4pPr marL="1370954" indent="0">
              <a:buNone/>
              <a:defRPr sz="900"/>
            </a:lvl4pPr>
            <a:lvl5pPr marL="1827938" indent="0">
              <a:buNone/>
              <a:defRPr sz="900"/>
            </a:lvl5pPr>
            <a:lvl6pPr marL="2284934" indent="0">
              <a:buNone/>
              <a:defRPr sz="900"/>
            </a:lvl6pPr>
            <a:lvl7pPr marL="2741906" indent="0">
              <a:buNone/>
              <a:defRPr sz="900"/>
            </a:lvl7pPr>
            <a:lvl8pPr marL="3198880" indent="0">
              <a:buNone/>
              <a:defRPr sz="900"/>
            </a:lvl8pPr>
            <a:lvl9pPr marL="36558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49D719-D670-41A0-812A-25A2AADC4F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5864381"/>
      </p:ext>
    </p:extLst>
  </p:cSld>
  <p:clrMapOvr>
    <a:masterClrMapping/>
  </p:clrMapOvr>
  <p:transition spd="med">
    <p:pull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pPr lvl="0"/>
            <a:endParaRPr lang="en-US" noProof="0"/>
          </a:p>
        </p:txBody>
      </p:sp>
      <p:sp>
        <p:nvSpPr>
          <p:cNvPr id="4" name="Text Placeholder 3"/>
          <p:cNvSpPr>
            <a:spLocks noGrp="1"/>
          </p:cNvSpPr>
          <p:nvPr>
            <p:ph type="body" sz="half" idx="2"/>
          </p:nvPr>
        </p:nvSpPr>
        <p:spPr>
          <a:xfrm>
            <a:off x="2389717" y="5367361"/>
            <a:ext cx="7315200" cy="804863"/>
          </a:xfrm>
        </p:spPr>
        <p:txBody>
          <a:bodyPr/>
          <a:lstStyle>
            <a:lvl1pPr marL="0" indent="0">
              <a:buNone/>
              <a:defRPr sz="1500"/>
            </a:lvl1pPr>
            <a:lvl2pPr marL="456975" indent="0">
              <a:buNone/>
              <a:defRPr sz="1200"/>
            </a:lvl2pPr>
            <a:lvl3pPr marL="913969" indent="0">
              <a:buNone/>
              <a:defRPr sz="1100"/>
            </a:lvl3pPr>
            <a:lvl4pPr marL="1370954" indent="0">
              <a:buNone/>
              <a:defRPr sz="900"/>
            </a:lvl4pPr>
            <a:lvl5pPr marL="1827938" indent="0">
              <a:buNone/>
              <a:defRPr sz="900"/>
            </a:lvl5pPr>
            <a:lvl6pPr marL="2284934" indent="0">
              <a:buNone/>
              <a:defRPr sz="900"/>
            </a:lvl6pPr>
            <a:lvl7pPr marL="2741906" indent="0">
              <a:buNone/>
              <a:defRPr sz="900"/>
            </a:lvl7pPr>
            <a:lvl8pPr marL="3198880" indent="0">
              <a:buNone/>
              <a:defRPr sz="900"/>
            </a:lvl8pPr>
            <a:lvl9pPr marL="36558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1383FF4-70F8-4B98-AC1A-A34AFA3AB1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7359111"/>
      </p:ext>
    </p:extLst>
  </p:cSld>
  <p:clrMapOvr>
    <a:masterClrMapping/>
  </p:clrMapOvr>
  <p:transition spd="med">
    <p:pull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FD150E-DF5E-411A-83D7-6A351B9875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1265231"/>
      </p:ext>
    </p:extLst>
  </p:cSld>
  <p:clrMapOvr>
    <a:masterClrMapping/>
  </p:clrMapOvr>
  <p:transition spd="med">
    <p:pull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6"/>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6"/>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670AFB7-74C6-4912-82D5-86E5EEA71D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6719309"/>
      </p:ext>
    </p:extLst>
  </p:cSld>
  <p:clrMapOvr>
    <a:masterClrMapping/>
  </p:clrMapOvr>
  <p:transition spd="med">
    <p:pull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56"/>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0587D82-43E2-4A4E-A27B-AB6197F679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264965"/>
      </p:ext>
    </p:extLst>
  </p:cSld>
  <p:clrMapOvr>
    <a:masterClrMapping/>
  </p:clrMapOvr>
  <p:transition spd="med">
    <p:pull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57"/>
            <a:ext cx="9144000" cy="1655763"/>
          </a:xfrm>
        </p:spPr>
        <p:txBody>
          <a:bodyPr/>
          <a:lstStyle>
            <a:lvl1pPr marL="0" indent="0" algn="ctr">
              <a:buNone/>
              <a:defRPr sz="2400"/>
            </a:lvl1pPr>
            <a:lvl2pPr marL="456975" indent="0" algn="ctr">
              <a:buNone/>
              <a:defRPr sz="2000"/>
            </a:lvl2pPr>
            <a:lvl3pPr marL="913969" indent="0" algn="ctr">
              <a:buNone/>
              <a:defRPr sz="1900"/>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54AE3A7-20DA-48F3-81C3-2C954A8690AA}"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DE023C-A976-4855-B18A-9D2929674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4030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AE3A7-20DA-48F3-81C3-2C954A8690AA}"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DE023C-A976-4855-B18A-9D2929674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775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93"/>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81"/>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900">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4AE3A7-20DA-48F3-81C3-2C954A8690AA}"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DE023C-A976-4855-B18A-9D2929674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05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987" indent="0">
              <a:buNone/>
              <a:defRPr sz="2000" b="1"/>
            </a:lvl2pPr>
            <a:lvl3pPr marL="913992" indent="0">
              <a:buNone/>
              <a:defRPr sz="1900" b="1"/>
            </a:lvl3pPr>
            <a:lvl4pPr marL="1370988" indent="0">
              <a:buNone/>
              <a:defRPr sz="1600" b="1"/>
            </a:lvl4pPr>
            <a:lvl5pPr marL="1827984" indent="0">
              <a:buNone/>
              <a:defRPr sz="1600" b="1"/>
            </a:lvl5pPr>
            <a:lvl6pPr marL="2284990" indent="0">
              <a:buNone/>
              <a:defRPr sz="1600" b="1"/>
            </a:lvl6pPr>
            <a:lvl7pPr marL="2741974" indent="0">
              <a:buNone/>
              <a:defRPr sz="1600" b="1"/>
            </a:lvl7pPr>
            <a:lvl8pPr marL="3198960" indent="0">
              <a:buNone/>
              <a:defRPr sz="1600" b="1"/>
            </a:lvl8pPr>
            <a:lvl9pPr marL="3655947"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87" indent="0">
              <a:buNone/>
              <a:defRPr sz="2000" b="1"/>
            </a:lvl2pPr>
            <a:lvl3pPr marL="913992" indent="0">
              <a:buNone/>
              <a:defRPr sz="1900" b="1"/>
            </a:lvl3pPr>
            <a:lvl4pPr marL="1370988" indent="0">
              <a:buNone/>
              <a:defRPr sz="1600" b="1"/>
            </a:lvl4pPr>
            <a:lvl5pPr marL="1827984" indent="0">
              <a:buNone/>
              <a:defRPr sz="1600" b="1"/>
            </a:lvl5pPr>
            <a:lvl6pPr marL="2284990" indent="0">
              <a:buNone/>
              <a:defRPr sz="1600" b="1"/>
            </a:lvl6pPr>
            <a:lvl7pPr marL="2741974" indent="0">
              <a:buNone/>
              <a:defRPr sz="1600" b="1"/>
            </a:lvl7pPr>
            <a:lvl8pPr marL="3198960" indent="0">
              <a:buNone/>
              <a:defRPr sz="1600" b="1"/>
            </a:lvl8pPr>
            <a:lvl9pPr marL="3655947"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7D0CEF-B417-44AB-A987-9193B90D188A}" type="datetimeFigureOut">
              <a:rPr lang="en-US" smtClean="0"/>
              <a:t>8/23/2022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405368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4AE3A7-20DA-48F3-81C3-2C954A8690AA}"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DE023C-A976-4855-B18A-9D2929674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89402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900"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6975" indent="0">
              <a:buNone/>
              <a:defRPr sz="2000" b="1"/>
            </a:lvl2pPr>
            <a:lvl3pPr marL="913969" indent="0">
              <a:buNone/>
              <a:defRPr sz="1900"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en-US"/>
              <a:t>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4AE3A7-20DA-48F3-81C3-2C954A8690AA}" type="datetimeFigureOut">
              <a:rPr lang="en-US" smtClean="0">
                <a:solidFill>
                  <a:prstClr val="black">
                    <a:tint val="75000"/>
                  </a:prstClr>
                </a:solidFill>
              </a:rPr>
              <a:pPr/>
              <a:t>8/23/2022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BDE023C-A976-4855-B18A-9D2929674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2966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4AE3A7-20DA-48F3-81C3-2C954A8690AA}" type="datetimeFigureOut">
              <a:rPr lang="en-US" smtClean="0">
                <a:solidFill>
                  <a:prstClr val="black">
                    <a:tint val="75000"/>
                  </a:prstClr>
                </a:solidFill>
              </a:rPr>
              <a:pPr/>
              <a:t>8/23/2022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BDE023C-A976-4855-B18A-9D2929674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9198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AE3A7-20DA-48F3-81C3-2C954A8690AA}" type="datetimeFigureOut">
              <a:rPr lang="en-US" smtClean="0">
                <a:solidFill>
                  <a:prstClr val="black">
                    <a:tint val="75000"/>
                  </a:prstClr>
                </a:solidFill>
              </a:rPr>
              <a:pPr/>
              <a:t>8/23/2022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BDE023C-A976-4855-B18A-9D2929674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9949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8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75" indent="0">
              <a:buNone/>
              <a:defRPr sz="1500"/>
            </a:lvl2pPr>
            <a:lvl3pPr marL="913969" indent="0">
              <a:buNone/>
              <a:defRPr sz="1200"/>
            </a:lvl3pPr>
            <a:lvl4pPr marL="1370954" indent="0">
              <a:buNone/>
              <a:defRPr sz="1100"/>
            </a:lvl4pPr>
            <a:lvl5pPr marL="1827938" indent="0">
              <a:buNone/>
              <a:defRPr sz="1100"/>
            </a:lvl5pPr>
            <a:lvl6pPr marL="2284934" indent="0">
              <a:buNone/>
              <a:defRPr sz="1100"/>
            </a:lvl6pPr>
            <a:lvl7pPr marL="2741906" indent="0">
              <a:buNone/>
              <a:defRPr sz="1100"/>
            </a:lvl7pPr>
            <a:lvl8pPr marL="3198880" indent="0">
              <a:buNone/>
              <a:defRPr sz="1100"/>
            </a:lvl8pPr>
            <a:lvl9pPr marL="3655855"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B54AE3A7-20DA-48F3-81C3-2C954A8690AA}"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DE023C-A976-4855-B18A-9D2929674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8744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8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75" indent="0">
              <a:buNone/>
              <a:defRPr sz="1500"/>
            </a:lvl2pPr>
            <a:lvl3pPr marL="913969" indent="0">
              <a:buNone/>
              <a:defRPr sz="1200"/>
            </a:lvl3pPr>
            <a:lvl4pPr marL="1370954" indent="0">
              <a:buNone/>
              <a:defRPr sz="1100"/>
            </a:lvl4pPr>
            <a:lvl5pPr marL="1827938" indent="0">
              <a:buNone/>
              <a:defRPr sz="1100"/>
            </a:lvl5pPr>
            <a:lvl6pPr marL="2284934" indent="0">
              <a:buNone/>
              <a:defRPr sz="1100"/>
            </a:lvl6pPr>
            <a:lvl7pPr marL="2741906" indent="0">
              <a:buNone/>
              <a:defRPr sz="1100"/>
            </a:lvl7pPr>
            <a:lvl8pPr marL="3198880" indent="0">
              <a:buNone/>
              <a:defRPr sz="1100"/>
            </a:lvl8pPr>
            <a:lvl9pPr marL="3655855"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B54AE3A7-20DA-48F3-81C3-2C954A8690AA}"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DE023C-A976-4855-B18A-9D2929674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9257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AE3A7-20DA-48F3-81C3-2C954A8690AA}"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DE023C-A976-4855-B18A-9D2929674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6000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81"/>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31" y="365181"/>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AE3A7-20DA-48F3-81C3-2C954A8690AA}"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DE023C-A976-4855-B18A-9D2929674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5747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975" indent="0" algn="ctr">
              <a:buNone/>
              <a:defRPr/>
            </a:lvl2pPr>
            <a:lvl3pPr marL="913969" indent="0" algn="ctr">
              <a:buNone/>
              <a:defRPr/>
            </a:lvl3pPr>
            <a:lvl4pPr marL="1370954" indent="0" algn="ctr">
              <a:buNone/>
              <a:defRPr/>
            </a:lvl4pPr>
            <a:lvl5pPr marL="1827938" indent="0" algn="ctr">
              <a:buNone/>
              <a:defRPr/>
            </a:lvl5pPr>
            <a:lvl6pPr marL="2284934" indent="0" algn="ctr">
              <a:buNone/>
              <a:defRPr/>
            </a:lvl6pPr>
            <a:lvl7pPr marL="2741906" indent="0" algn="ctr">
              <a:buNone/>
              <a:defRPr/>
            </a:lvl7pPr>
            <a:lvl8pPr marL="3198880" indent="0" algn="ctr">
              <a:buNone/>
              <a:defRPr/>
            </a:lvl8pPr>
            <a:lvl9pPr marL="36558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855003-E923-4A7E-BED0-DC32282F75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2260909"/>
      </p:ext>
    </p:extLst>
  </p:cSld>
  <p:clrMapOvr>
    <a:masterClrMapping/>
  </p:clrMapOvr>
  <p:transition spd="med">
    <p:pull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BBFF58-8C6B-4970-B8CE-547EC824D1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1281121"/>
      </p:ext>
    </p:extLst>
  </p:cSld>
  <p:clrMapOvr>
    <a:masterClrMapping/>
  </p:clrMapOvr>
  <p:transition spd="med">
    <p:pull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7D0CEF-B417-44AB-A987-9193B90D188A}" type="datetimeFigureOut">
              <a:rPr lang="en-US" smtClean="0"/>
              <a:t>8/23/2022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8533394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975" indent="0">
              <a:buNone/>
              <a:defRPr sz="1900"/>
            </a:lvl2pPr>
            <a:lvl3pPr marL="913969" indent="0">
              <a:buNone/>
              <a:defRPr sz="1600"/>
            </a:lvl3pPr>
            <a:lvl4pPr marL="1370954" indent="0">
              <a:buNone/>
              <a:defRPr sz="1500"/>
            </a:lvl4pPr>
            <a:lvl5pPr marL="1827938" indent="0">
              <a:buNone/>
              <a:defRPr sz="1500"/>
            </a:lvl5pPr>
            <a:lvl6pPr marL="2284934" indent="0">
              <a:buNone/>
              <a:defRPr sz="1500"/>
            </a:lvl6pPr>
            <a:lvl7pPr marL="2741906" indent="0">
              <a:buNone/>
              <a:defRPr sz="1500"/>
            </a:lvl7pPr>
            <a:lvl8pPr marL="3198880" indent="0">
              <a:buNone/>
              <a:defRPr sz="1500"/>
            </a:lvl8pPr>
            <a:lvl9pPr marL="3655855"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A8E4415-D10D-4C5F-ACA2-90648950F9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7615227"/>
      </p:ext>
    </p:extLst>
  </p:cSld>
  <p:clrMapOvr>
    <a:masterClrMapping/>
  </p:clrMapOvr>
  <p:transition spd="med">
    <p:pull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2540781-4D5F-47FD-B3EE-AEDF8737C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9667583"/>
      </p:ext>
    </p:extLst>
  </p:cSld>
  <p:clrMapOvr>
    <a:masterClrMapping/>
  </p:clrMapOvr>
  <p:transition spd="med">
    <p:pull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6975" indent="0">
              <a:buNone/>
              <a:defRPr sz="2000" b="1"/>
            </a:lvl2pPr>
            <a:lvl3pPr marL="913969" indent="0">
              <a:buNone/>
              <a:defRPr sz="1900"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0" y="1535113"/>
            <a:ext cx="5389033" cy="639763"/>
          </a:xfrm>
        </p:spPr>
        <p:txBody>
          <a:bodyPr anchor="b"/>
          <a:lstStyle>
            <a:lvl1pPr marL="0" indent="0">
              <a:buNone/>
              <a:defRPr sz="2400" b="1"/>
            </a:lvl1pPr>
            <a:lvl2pPr marL="456975" indent="0">
              <a:buNone/>
              <a:defRPr sz="2000" b="1"/>
            </a:lvl2pPr>
            <a:lvl3pPr marL="913969" indent="0">
              <a:buNone/>
              <a:defRPr sz="1900"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0"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5E528A6-9FFB-49CC-A79A-4519262FC8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0263777"/>
      </p:ext>
    </p:extLst>
  </p:cSld>
  <p:clrMapOvr>
    <a:masterClrMapping/>
  </p:clrMapOvr>
  <p:transition spd="med">
    <p:pull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1693133-6CBB-4FF8-9671-A2EEBE0CCD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3247398"/>
      </p:ext>
    </p:extLst>
  </p:cSld>
  <p:clrMapOvr>
    <a:masterClrMapping/>
  </p:clrMapOvr>
  <p:transition spd="med">
    <p:pull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D9460DB-E6A0-4B90-8F08-615508685B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2909360"/>
      </p:ext>
    </p:extLst>
  </p:cSld>
  <p:clrMapOvr>
    <a:masterClrMapping/>
  </p:clrMapOvr>
  <p:transition spd="med">
    <p:pull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6975" indent="0">
              <a:buNone/>
              <a:defRPr sz="1200"/>
            </a:lvl2pPr>
            <a:lvl3pPr marL="913969" indent="0">
              <a:buNone/>
              <a:defRPr sz="1100"/>
            </a:lvl3pPr>
            <a:lvl4pPr marL="1370954" indent="0">
              <a:buNone/>
              <a:defRPr sz="900"/>
            </a:lvl4pPr>
            <a:lvl5pPr marL="1827938" indent="0">
              <a:buNone/>
              <a:defRPr sz="900"/>
            </a:lvl5pPr>
            <a:lvl6pPr marL="2284934" indent="0">
              <a:buNone/>
              <a:defRPr sz="900"/>
            </a:lvl6pPr>
            <a:lvl7pPr marL="2741906" indent="0">
              <a:buNone/>
              <a:defRPr sz="900"/>
            </a:lvl7pPr>
            <a:lvl8pPr marL="3198880" indent="0">
              <a:buNone/>
              <a:defRPr sz="900"/>
            </a:lvl8pPr>
            <a:lvl9pPr marL="36558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49D719-D670-41A0-812A-25A2AADC4F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3047958"/>
      </p:ext>
    </p:extLst>
  </p:cSld>
  <p:clrMapOvr>
    <a:masterClrMapping/>
  </p:clrMapOvr>
  <p:transition spd="med">
    <p:pull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pPr lvl="0"/>
            <a:endParaRPr lang="en-US" noProof="0"/>
          </a:p>
        </p:txBody>
      </p:sp>
      <p:sp>
        <p:nvSpPr>
          <p:cNvPr id="4" name="Text Placeholder 3"/>
          <p:cNvSpPr>
            <a:spLocks noGrp="1"/>
          </p:cNvSpPr>
          <p:nvPr>
            <p:ph type="body" sz="half" idx="2"/>
          </p:nvPr>
        </p:nvSpPr>
        <p:spPr>
          <a:xfrm>
            <a:off x="2389717" y="5367361"/>
            <a:ext cx="7315200" cy="804863"/>
          </a:xfrm>
        </p:spPr>
        <p:txBody>
          <a:bodyPr/>
          <a:lstStyle>
            <a:lvl1pPr marL="0" indent="0">
              <a:buNone/>
              <a:defRPr sz="1500"/>
            </a:lvl1pPr>
            <a:lvl2pPr marL="456975" indent="0">
              <a:buNone/>
              <a:defRPr sz="1200"/>
            </a:lvl2pPr>
            <a:lvl3pPr marL="913969" indent="0">
              <a:buNone/>
              <a:defRPr sz="1100"/>
            </a:lvl3pPr>
            <a:lvl4pPr marL="1370954" indent="0">
              <a:buNone/>
              <a:defRPr sz="900"/>
            </a:lvl4pPr>
            <a:lvl5pPr marL="1827938" indent="0">
              <a:buNone/>
              <a:defRPr sz="900"/>
            </a:lvl5pPr>
            <a:lvl6pPr marL="2284934" indent="0">
              <a:buNone/>
              <a:defRPr sz="900"/>
            </a:lvl6pPr>
            <a:lvl7pPr marL="2741906" indent="0">
              <a:buNone/>
              <a:defRPr sz="900"/>
            </a:lvl7pPr>
            <a:lvl8pPr marL="3198880" indent="0">
              <a:buNone/>
              <a:defRPr sz="900"/>
            </a:lvl8pPr>
            <a:lvl9pPr marL="36558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1383FF4-70F8-4B98-AC1A-A34AFA3AB1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6488092"/>
      </p:ext>
    </p:extLst>
  </p:cSld>
  <p:clrMapOvr>
    <a:masterClrMapping/>
  </p:clrMapOvr>
  <p:transition spd="med">
    <p:pull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FD150E-DF5E-411A-83D7-6A351B9875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2339916"/>
      </p:ext>
    </p:extLst>
  </p:cSld>
  <p:clrMapOvr>
    <a:masterClrMapping/>
  </p:clrMapOvr>
  <p:transition spd="med">
    <p:pull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670AFB7-74C6-4912-82D5-86E5EEA71D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185326"/>
      </p:ext>
    </p:extLst>
  </p:cSld>
  <p:clrMapOvr>
    <a:masterClrMapping/>
  </p:clrMapOvr>
  <p:transition spd="med">
    <p:pull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52"/>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0587D82-43E2-4A4E-A27B-AB6197F679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1818084"/>
      </p:ext>
    </p:extLst>
  </p:cSld>
  <p:clrMapOvr>
    <a:masterClrMapping/>
  </p:clrMapOvr>
  <p:transition spd="med">
    <p:pull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D0CEF-B417-44AB-A987-9193B90D188A}" type="datetimeFigureOut">
              <a:rPr lang="en-US" smtClean="0"/>
              <a:t>8/23/2022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9442847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975" indent="0" algn="ctr">
              <a:buNone/>
              <a:defRPr/>
            </a:lvl2pPr>
            <a:lvl3pPr marL="913969" indent="0" algn="ctr">
              <a:buNone/>
              <a:defRPr/>
            </a:lvl3pPr>
            <a:lvl4pPr marL="1370954" indent="0" algn="ctr">
              <a:buNone/>
              <a:defRPr/>
            </a:lvl4pPr>
            <a:lvl5pPr marL="1827938" indent="0" algn="ctr">
              <a:buNone/>
              <a:defRPr/>
            </a:lvl5pPr>
            <a:lvl6pPr marL="2284934" indent="0" algn="ctr">
              <a:buNone/>
              <a:defRPr/>
            </a:lvl6pPr>
            <a:lvl7pPr marL="2741906" indent="0" algn="ctr">
              <a:buNone/>
              <a:defRPr/>
            </a:lvl7pPr>
            <a:lvl8pPr marL="3198880" indent="0" algn="ctr">
              <a:buNone/>
              <a:defRPr/>
            </a:lvl8pPr>
            <a:lvl9pPr marL="36558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855003-E923-4A7E-BED0-DC32282F75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7892104"/>
      </p:ext>
    </p:extLst>
  </p:cSld>
  <p:clrMapOvr>
    <a:masterClrMapping/>
  </p:clrMapOvr>
  <p:transition spd="med">
    <p:pull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BBFF58-8C6B-4970-B8CE-547EC824D1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12140"/>
      </p:ext>
    </p:extLst>
  </p:cSld>
  <p:clrMapOvr>
    <a:masterClrMapping/>
  </p:clrMapOvr>
  <p:transition spd="med">
    <p:pull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975" indent="0">
              <a:buNone/>
              <a:defRPr sz="1900"/>
            </a:lvl2pPr>
            <a:lvl3pPr marL="913969" indent="0">
              <a:buNone/>
              <a:defRPr sz="1600"/>
            </a:lvl3pPr>
            <a:lvl4pPr marL="1370954" indent="0">
              <a:buNone/>
              <a:defRPr sz="1500"/>
            </a:lvl4pPr>
            <a:lvl5pPr marL="1827938" indent="0">
              <a:buNone/>
              <a:defRPr sz="1500"/>
            </a:lvl5pPr>
            <a:lvl6pPr marL="2284934" indent="0">
              <a:buNone/>
              <a:defRPr sz="1500"/>
            </a:lvl6pPr>
            <a:lvl7pPr marL="2741906" indent="0">
              <a:buNone/>
              <a:defRPr sz="1500"/>
            </a:lvl7pPr>
            <a:lvl8pPr marL="3198880" indent="0">
              <a:buNone/>
              <a:defRPr sz="1500"/>
            </a:lvl8pPr>
            <a:lvl9pPr marL="3655855"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A8E4415-D10D-4C5F-ACA2-90648950F9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0111603"/>
      </p:ext>
    </p:extLst>
  </p:cSld>
  <p:clrMapOvr>
    <a:masterClrMapping/>
  </p:clrMapOvr>
  <p:transition spd="med">
    <p:pull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2540781-4D5F-47FD-B3EE-AEDF8737C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4211772"/>
      </p:ext>
    </p:extLst>
  </p:cSld>
  <p:clrMapOvr>
    <a:masterClrMapping/>
  </p:clrMapOvr>
  <p:transition spd="med">
    <p:pull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6975" indent="0">
              <a:buNone/>
              <a:defRPr sz="2000" b="1"/>
            </a:lvl2pPr>
            <a:lvl3pPr marL="913969" indent="0">
              <a:buNone/>
              <a:defRPr sz="1900"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0" y="1535113"/>
            <a:ext cx="5389033" cy="639763"/>
          </a:xfrm>
        </p:spPr>
        <p:txBody>
          <a:bodyPr anchor="b"/>
          <a:lstStyle>
            <a:lvl1pPr marL="0" indent="0">
              <a:buNone/>
              <a:defRPr sz="2400" b="1"/>
            </a:lvl1pPr>
            <a:lvl2pPr marL="456975" indent="0">
              <a:buNone/>
              <a:defRPr sz="2000" b="1"/>
            </a:lvl2pPr>
            <a:lvl3pPr marL="913969" indent="0">
              <a:buNone/>
              <a:defRPr sz="1900"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0"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5E528A6-9FFB-49CC-A79A-4519262FC8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2722026"/>
      </p:ext>
    </p:extLst>
  </p:cSld>
  <p:clrMapOvr>
    <a:masterClrMapping/>
  </p:clrMapOvr>
  <p:transition spd="med">
    <p:pull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1693133-6CBB-4FF8-9671-A2EEBE0CCD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2732392"/>
      </p:ext>
    </p:extLst>
  </p:cSld>
  <p:clrMapOvr>
    <a:masterClrMapping/>
  </p:clrMapOvr>
  <p:transition spd="med">
    <p:pull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D9460DB-E6A0-4B90-8F08-615508685B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3484724"/>
      </p:ext>
    </p:extLst>
  </p:cSld>
  <p:clrMapOvr>
    <a:masterClrMapping/>
  </p:clrMapOvr>
  <p:transition spd="med">
    <p:pull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6975" indent="0">
              <a:buNone/>
              <a:defRPr sz="1200"/>
            </a:lvl2pPr>
            <a:lvl3pPr marL="913969" indent="0">
              <a:buNone/>
              <a:defRPr sz="1100"/>
            </a:lvl3pPr>
            <a:lvl4pPr marL="1370954" indent="0">
              <a:buNone/>
              <a:defRPr sz="900"/>
            </a:lvl4pPr>
            <a:lvl5pPr marL="1827938" indent="0">
              <a:buNone/>
              <a:defRPr sz="900"/>
            </a:lvl5pPr>
            <a:lvl6pPr marL="2284934" indent="0">
              <a:buNone/>
              <a:defRPr sz="900"/>
            </a:lvl6pPr>
            <a:lvl7pPr marL="2741906" indent="0">
              <a:buNone/>
              <a:defRPr sz="900"/>
            </a:lvl7pPr>
            <a:lvl8pPr marL="3198880" indent="0">
              <a:buNone/>
              <a:defRPr sz="900"/>
            </a:lvl8pPr>
            <a:lvl9pPr marL="36558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49D719-D670-41A0-812A-25A2AADC4F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6961779"/>
      </p:ext>
    </p:extLst>
  </p:cSld>
  <p:clrMapOvr>
    <a:masterClrMapping/>
  </p:clrMapOvr>
  <p:transition spd="med">
    <p:pull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pPr lvl="0"/>
            <a:endParaRPr lang="en-US" noProof="0"/>
          </a:p>
        </p:txBody>
      </p:sp>
      <p:sp>
        <p:nvSpPr>
          <p:cNvPr id="4" name="Text Placeholder 3"/>
          <p:cNvSpPr>
            <a:spLocks noGrp="1"/>
          </p:cNvSpPr>
          <p:nvPr>
            <p:ph type="body" sz="half" idx="2"/>
          </p:nvPr>
        </p:nvSpPr>
        <p:spPr>
          <a:xfrm>
            <a:off x="2389717" y="5367361"/>
            <a:ext cx="7315200" cy="804863"/>
          </a:xfrm>
        </p:spPr>
        <p:txBody>
          <a:bodyPr/>
          <a:lstStyle>
            <a:lvl1pPr marL="0" indent="0">
              <a:buNone/>
              <a:defRPr sz="1500"/>
            </a:lvl1pPr>
            <a:lvl2pPr marL="456975" indent="0">
              <a:buNone/>
              <a:defRPr sz="1200"/>
            </a:lvl2pPr>
            <a:lvl3pPr marL="913969" indent="0">
              <a:buNone/>
              <a:defRPr sz="1100"/>
            </a:lvl3pPr>
            <a:lvl4pPr marL="1370954" indent="0">
              <a:buNone/>
              <a:defRPr sz="900"/>
            </a:lvl4pPr>
            <a:lvl5pPr marL="1827938" indent="0">
              <a:buNone/>
              <a:defRPr sz="900"/>
            </a:lvl5pPr>
            <a:lvl6pPr marL="2284934" indent="0">
              <a:buNone/>
              <a:defRPr sz="900"/>
            </a:lvl6pPr>
            <a:lvl7pPr marL="2741906" indent="0">
              <a:buNone/>
              <a:defRPr sz="900"/>
            </a:lvl7pPr>
            <a:lvl8pPr marL="3198880" indent="0">
              <a:buNone/>
              <a:defRPr sz="900"/>
            </a:lvl8pPr>
            <a:lvl9pPr marL="36558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1383FF4-70F8-4B98-AC1A-A34AFA3AB1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1740603"/>
      </p:ext>
    </p:extLst>
  </p:cSld>
  <p:clrMapOvr>
    <a:masterClrMapping/>
  </p:clrMapOvr>
  <p:transition spd="med">
    <p:pull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FD150E-DF5E-411A-83D7-6A351B9875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4913543"/>
      </p:ext>
    </p:extLst>
  </p:cSld>
  <p:clrMapOvr>
    <a:masterClrMapping/>
  </p:clrMapOvr>
  <p:transition spd="med">
    <p:pull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6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87" indent="0">
              <a:buNone/>
              <a:defRPr sz="1500"/>
            </a:lvl2pPr>
            <a:lvl3pPr marL="913992" indent="0">
              <a:buNone/>
              <a:defRPr sz="1200"/>
            </a:lvl3pPr>
            <a:lvl4pPr marL="1370988" indent="0">
              <a:buNone/>
              <a:defRPr sz="1100"/>
            </a:lvl4pPr>
            <a:lvl5pPr marL="1827984" indent="0">
              <a:buNone/>
              <a:defRPr sz="1100"/>
            </a:lvl5pPr>
            <a:lvl6pPr marL="2284990" indent="0">
              <a:buNone/>
              <a:defRPr sz="1100"/>
            </a:lvl6pPr>
            <a:lvl7pPr marL="2741974" indent="0">
              <a:buNone/>
              <a:defRPr sz="1100"/>
            </a:lvl7pPr>
            <a:lvl8pPr marL="3198960" indent="0">
              <a:buNone/>
              <a:defRPr sz="1100"/>
            </a:lvl8pPr>
            <a:lvl9pPr marL="3655947"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7719249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670AFB7-74C6-4912-82D5-86E5EEA71D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5699428"/>
      </p:ext>
    </p:extLst>
  </p:cSld>
  <p:clrMapOvr>
    <a:masterClrMapping/>
  </p:clrMapOvr>
  <p:transition spd="med">
    <p:pull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52"/>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0587D82-43E2-4A4E-A27B-AB6197F679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868970"/>
      </p:ext>
    </p:extLst>
  </p:cSld>
  <p:clrMapOvr>
    <a:masterClrMapping/>
  </p:clrMapOvr>
  <p:transition spd="med">
    <p:pull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975" indent="0" algn="ctr">
              <a:buNone/>
              <a:defRPr/>
            </a:lvl2pPr>
            <a:lvl3pPr marL="913969" indent="0" algn="ctr">
              <a:buNone/>
              <a:defRPr/>
            </a:lvl3pPr>
            <a:lvl4pPr marL="1370954" indent="0" algn="ctr">
              <a:buNone/>
              <a:defRPr/>
            </a:lvl4pPr>
            <a:lvl5pPr marL="1827938" indent="0" algn="ctr">
              <a:buNone/>
              <a:defRPr/>
            </a:lvl5pPr>
            <a:lvl6pPr marL="2284934" indent="0" algn="ctr">
              <a:buNone/>
              <a:defRPr/>
            </a:lvl6pPr>
            <a:lvl7pPr marL="2741906" indent="0" algn="ctr">
              <a:buNone/>
              <a:defRPr/>
            </a:lvl7pPr>
            <a:lvl8pPr marL="3198880" indent="0" algn="ctr">
              <a:buNone/>
              <a:defRPr/>
            </a:lvl8pPr>
            <a:lvl9pPr marL="36558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855003-E923-4A7E-BED0-DC32282F75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5590576"/>
      </p:ext>
    </p:extLst>
  </p:cSld>
  <p:clrMapOvr>
    <a:masterClrMapping/>
  </p:clrMapOvr>
  <p:transition spd="med">
    <p:pull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BBFF58-8C6B-4970-B8CE-547EC824D1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6500801"/>
      </p:ext>
    </p:extLst>
  </p:cSld>
  <p:clrMapOvr>
    <a:masterClrMapping/>
  </p:clrMapOvr>
  <p:transition spd="med">
    <p:pull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975" indent="0">
              <a:buNone/>
              <a:defRPr sz="1900"/>
            </a:lvl2pPr>
            <a:lvl3pPr marL="913969" indent="0">
              <a:buNone/>
              <a:defRPr sz="1600"/>
            </a:lvl3pPr>
            <a:lvl4pPr marL="1370954" indent="0">
              <a:buNone/>
              <a:defRPr sz="1500"/>
            </a:lvl4pPr>
            <a:lvl5pPr marL="1827938" indent="0">
              <a:buNone/>
              <a:defRPr sz="1500"/>
            </a:lvl5pPr>
            <a:lvl6pPr marL="2284934" indent="0">
              <a:buNone/>
              <a:defRPr sz="1500"/>
            </a:lvl6pPr>
            <a:lvl7pPr marL="2741906" indent="0">
              <a:buNone/>
              <a:defRPr sz="1500"/>
            </a:lvl7pPr>
            <a:lvl8pPr marL="3198880" indent="0">
              <a:buNone/>
              <a:defRPr sz="1500"/>
            </a:lvl8pPr>
            <a:lvl9pPr marL="3655855"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A8E4415-D10D-4C5F-ACA2-90648950F9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9373618"/>
      </p:ext>
    </p:extLst>
  </p:cSld>
  <p:clrMapOvr>
    <a:masterClrMapping/>
  </p:clrMapOvr>
  <p:transition spd="med">
    <p:pull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2540781-4D5F-47FD-B3EE-AEDF8737C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1499480"/>
      </p:ext>
    </p:extLst>
  </p:cSld>
  <p:clrMapOvr>
    <a:masterClrMapping/>
  </p:clrMapOvr>
  <p:transition spd="med">
    <p:pull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6975" indent="0">
              <a:buNone/>
              <a:defRPr sz="2000" b="1"/>
            </a:lvl2pPr>
            <a:lvl3pPr marL="913969" indent="0">
              <a:buNone/>
              <a:defRPr sz="1900"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0" y="1535113"/>
            <a:ext cx="5389033" cy="639763"/>
          </a:xfrm>
        </p:spPr>
        <p:txBody>
          <a:bodyPr anchor="b"/>
          <a:lstStyle>
            <a:lvl1pPr marL="0" indent="0">
              <a:buNone/>
              <a:defRPr sz="2400" b="1"/>
            </a:lvl1pPr>
            <a:lvl2pPr marL="456975" indent="0">
              <a:buNone/>
              <a:defRPr sz="2000" b="1"/>
            </a:lvl2pPr>
            <a:lvl3pPr marL="913969" indent="0">
              <a:buNone/>
              <a:defRPr sz="1900"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0"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5E528A6-9FFB-49CC-A79A-4519262FC8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1467030"/>
      </p:ext>
    </p:extLst>
  </p:cSld>
  <p:clrMapOvr>
    <a:masterClrMapping/>
  </p:clrMapOvr>
  <p:transition spd="med">
    <p:pull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1693133-6CBB-4FF8-9671-A2EEBE0CCD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054812"/>
      </p:ext>
    </p:extLst>
  </p:cSld>
  <p:clrMapOvr>
    <a:masterClrMapping/>
  </p:clrMapOvr>
  <p:transition spd="med">
    <p:pull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D9460DB-E6A0-4B90-8F08-615508685B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5743754"/>
      </p:ext>
    </p:extLst>
  </p:cSld>
  <p:clrMapOvr>
    <a:masterClrMapping/>
  </p:clrMapOvr>
  <p:transition spd="med">
    <p:pull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6975" indent="0">
              <a:buNone/>
              <a:defRPr sz="1200"/>
            </a:lvl2pPr>
            <a:lvl3pPr marL="913969" indent="0">
              <a:buNone/>
              <a:defRPr sz="1100"/>
            </a:lvl3pPr>
            <a:lvl4pPr marL="1370954" indent="0">
              <a:buNone/>
              <a:defRPr sz="900"/>
            </a:lvl4pPr>
            <a:lvl5pPr marL="1827938" indent="0">
              <a:buNone/>
              <a:defRPr sz="900"/>
            </a:lvl5pPr>
            <a:lvl6pPr marL="2284934" indent="0">
              <a:buNone/>
              <a:defRPr sz="900"/>
            </a:lvl6pPr>
            <a:lvl7pPr marL="2741906" indent="0">
              <a:buNone/>
              <a:defRPr sz="900"/>
            </a:lvl7pPr>
            <a:lvl8pPr marL="3198880" indent="0">
              <a:buNone/>
              <a:defRPr sz="900"/>
            </a:lvl8pPr>
            <a:lvl9pPr marL="36558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49D719-D670-41A0-812A-25A2AADC4F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1299749"/>
      </p:ext>
    </p:extLst>
  </p:cSld>
  <p:clrMapOvr>
    <a:masterClrMapping/>
  </p:clrMapOvr>
  <p:transition spd="med">
    <p:pull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65"/>
            <a:ext cx="6172200" cy="4873625"/>
          </a:xfrm>
        </p:spPr>
        <p:txBody>
          <a:bodyPr/>
          <a:lstStyle>
            <a:lvl1pPr marL="0" indent="0">
              <a:buNone/>
              <a:defRPr sz="3200"/>
            </a:lvl1pPr>
            <a:lvl2pPr marL="456987" indent="0">
              <a:buNone/>
              <a:defRPr sz="2800"/>
            </a:lvl2pPr>
            <a:lvl3pPr marL="913992" indent="0">
              <a:buNone/>
              <a:defRPr sz="2400"/>
            </a:lvl3pPr>
            <a:lvl4pPr marL="1370988" indent="0">
              <a:buNone/>
              <a:defRPr sz="2000"/>
            </a:lvl4pPr>
            <a:lvl5pPr marL="1827984" indent="0">
              <a:buNone/>
              <a:defRPr sz="2000"/>
            </a:lvl5pPr>
            <a:lvl6pPr marL="2284990" indent="0">
              <a:buNone/>
              <a:defRPr sz="2000"/>
            </a:lvl6pPr>
            <a:lvl7pPr marL="2741974" indent="0">
              <a:buNone/>
              <a:defRPr sz="2000"/>
            </a:lvl7pPr>
            <a:lvl8pPr marL="3198960" indent="0">
              <a:buNone/>
              <a:defRPr sz="2000"/>
            </a:lvl8pPr>
            <a:lvl9pPr marL="3655947"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87" indent="0">
              <a:buNone/>
              <a:defRPr sz="1500"/>
            </a:lvl2pPr>
            <a:lvl3pPr marL="913992" indent="0">
              <a:buNone/>
              <a:defRPr sz="1200"/>
            </a:lvl3pPr>
            <a:lvl4pPr marL="1370988" indent="0">
              <a:buNone/>
              <a:defRPr sz="1100"/>
            </a:lvl4pPr>
            <a:lvl5pPr marL="1827984" indent="0">
              <a:buNone/>
              <a:defRPr sz="1100"/>
            </a:lvl5pPr>
            <a:lvl6pPr marL="2284990" indent="0">
              <a:buNone/>
              <a:defRPr sz="1100"/>
            </a:lvl6pPr>
            <a:lvl7pPr marL="2741974" indent="0">
              <a:buNone/>
              <a:defRPr sz="1100"/>
            </a:lvl7pPr>
            <a:lvl8pPr marL="3198960" indent="0">
              <a:buNone/>
              <a:defRPr sz="1100"/>
            </a:lvl8pPr>
            <a:lvl9pPr marL="3655947"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5654769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pPr lvl="0"/>
            <a:endParaRPr lang="en-US" noProof="0"/>
          </a:p>
        </p:txBody>
      </p:sp>
      <p:sp>
        <p:nvSpPr>
          <p:cNvPr id="4" name="Text Placeholder 3"/>
          <p:cNvSpPr>
            <a:spLocks noGrp="1"/>
          </p:cNvSpPr>
          <p:nvPr>
            <p:ph type="body" sz="half" idx="2"/>
          </p:nvPr>
        </p:nvSpPr>
        <p:spPr>
          <a:xfrm>
            <a:off x="2389717" y="5367361"/>
            <a:ext cx="7315200" cy="804863"/>
          </a:xfrm>
        </p:spPr>
        <p:txBody>
          <a:bodyPr/>
          <a:lstStyle>
            <a:lvl1pPr marL="0" indent="0">
              <a:buNone/>
              <a:defRPr sz="1500"/>
            </a:lvl1pPr>
            <a:lvl2pPr marL="456975" indent="0">
              <a:buNone/>
              <a:defRPr sz="1200"/>
            </a:lvl2pPr>
            <a:lvl3pPr marL="913969" indent="0">
              <a:buNone/>
              <a:defRPr sz="1100"/>
            </a:lvl3pPr>
            <a:lvl4pPr marL="1370954" indent="0">
              <a:buNone/>
              <a:defRPr sz="900"/>
            </a:lvl4pPr>
            <a:lvl5pPr marL="1827938" indent="0">
              <a:buNone/>
              <a:defRPr sz="900"/>
            </a:lvl5pPr>
            <a:lvl6pPr marL="2284934" indent="0">
              <a:buNone/>
              <a:defRPr sz="900"/>
            </a:lvl6pPr>
            <a:lvl7pPr marL="2741906" indent="0">
              <a:buNone/>
              <a:defRPr sz="900"/>
            </a:lvl7pPr>
            <a:lvl8pPr marL="3198880" indent="0">
              <a:buNone/>
              <a:defRPr sz="900"/>
            </a:lvl8pPr>
            <a:lvl9pPr marL="36558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1383FF4-70F8-4B98-AC1A-A34AFA3AB1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811706"/>
      </p:ext>
    </p:extLst>
  </p:cSld>
  <p:clrMapOvr>
    <a:masterClrMapping/>
  </p:clrMapOvr>
  <p:transition spd="med">
    <p:pull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FD150E-DF5E-411A-83D7-6A351B9875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5209547"/>
      </p:ext>
    </p:extLst>
  </p:cSld>
  <p:clrMapOvr>
    <a:masterClrMapping/>
  </p:clrMapOvr>
  <p:transition spd="med">
    <p:pull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670AFB7-74C6-4912-82D5-86E5EEA71D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8507943"/>
      </p:ext>
    </p:extLst>
  </p:cSld>
  <p:clrMapOvr>
    <a:masterClrMapping/>
  </p:clrMapOvr>
  <p:transition spd="med">
    <p:pull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52"/>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0587D82-43E2-4A4E-A27B-AB6197F679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2595117"/>
      </p:ext>
    </p:extLst>
  </p:cSld>
  <p:clrMapOvr>
    <a:masterClrMapping/>
  </p:clrMapOvr>
  <p:transition spd="med">
    <p:pull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951" indent="0" algn="ctr">
              <a:buNone/>
              <a:defRPr/>
            </a:lvl2pPr>
            <a:lvl3pPr marL="913925" indent="0" algn="ctr">
              <a:buNone/>
              <a:defRPr/>
            </a:lvl3pPr>
            <a:lvl4pPr marL="1370886" indent="0" algn="ctr">
              <a:buNone/>
              <a:defRPr/>
            </a:lvl4pPr>
            <a:lvl5pPr marL="1827848" indent="0" algn="ctr">
              <a:buNone/>
              <a:defRPr/>
            </a:lvl5pPr>
            <a:lvl6pPr marL="2284818" indent="0" algn="ctr">
              <a:buNone/>
              <a:defRPr/>
            </a:lvl6pPr>
            <a:lvl7pPr marL="2741770" indent="0" algn="ctr">
              <a:buNone/>
              <a:defRPr/>
            </a:lvl7pPr>
            <a:lvl8pPr marL="3198720" indent="0" algn="ctr">
              <a:buNone/>
              <a:defRPr/>
            </a:lvl8pPr>
            <a:lvl9pPr marL="3655671"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3540416"/>
      </p:ext>
    </p:extLst>
  </p:cSld>
  <p:clrMapOvr>
    <a:masterClrMapping/>
  </p:clrMapOvr>
  <p:transition advTm="6645"/>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988393"/>
      </p:ext>
    </p:extLst>
  </p:cSld>
  <p:clrMapOvr>
    <a:masterClrMapping/>
  </p:clrMapOvr>
  <p:transition advTm="6645"/>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951" indent="0">
              <a:buNone/>
              <a:defRPr sz="1900"/>
            </a:lvl2pPr>
            <a:lvl3pPr marL="913925" indent="0">
              <a:buNone/>
              <a:defRPr sz="1600"/>
            </a:lvl3pPr>
            <a:lvl4pPr marL="1370886" indent="0">
              <a:buNone/>
              <a:defRPr sz="1500"/>
            </a:lvl4pPr>
            <a:lvl5pPr marL="1827848" indent="0">
              <a:buNone/>
              <a:defRPr sz="1500"/>
            </a:lvl5pPr>
            <a:lvl6pPr marL="2284818" indent="0">
              <a:buNone/>
              <a:defRPr sz="1500"/>
            </a:lvl6pPr>
            <a:lvl7pPr marL="2741770" indent="0">
              <a:buNone/>
              <a:defRPr sz="1500"/>
            </a:lvl7pPr>
            <a:lvl8pPr marL="3198720" indent="0">
              <a:buNone/>
              <a:defRPr sz="1500"/>
            </a:lvl8pPr>
            <a:lvl9pPr marL="3655671" indent="0">
              <a:buNone/>
              <a:defRPr sz="15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9075865"/>
      </p:ext>
    </p:extLst>
  </p:cSld>
  <p:clrMapOvr>
    <a:masterClrMapping/>
  </p:clrMapOvr>
  <p:transition advTm="6645"/>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497133"/>
      </p:ext>
    </p:extLst>
  </p:cSld>
  <p:clrMapOvr>
    <a:masterClrMapping/>
  </p:clrMapOvr>
  <p:transition advTm="6645"/>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6951" indent="0">
              <a:buNone/>
              <a:defRPr sz="2000" b="1"/>
            </a:lvl2pPr>
            <a:lvl3pPr marL="913925" indent="0">
              <a:buNone/>
              <a:defRPr sz="1900" b="1"/>
            </a:lvl3pPr>
            <a:lvl4pPr marL="1370886" indent="0">
              <a:buNone/>
              <a:defRPr sz="1600" b="1"/>
            </a:lvl4pPr>
            <a:lvl5pPr marL="1827848" indent="0">
              <a:buNone/>
              <a:defRPr sz="1600" b="1"/>
            </a:lvl5pPr>
            <a:lvl6pPr marL="2284818" indent="0">
              <a:buNone/>
              <a:defRPr sz="1600" b="1"/>
            </a:lvl6pPr>
            <a:lvl7pPr marL="2741770" indent="0">
              <a:buNone/>
              <a:defRPr sz="1600" b="1"/>
            </a:lvl7pPr>
            <a:lvl8pPr marL="3198720" indent="0">
              <a:buNone/>
              <a:defRPr sz="1600" b="1"/>
            </a:lvl8pPr>
            <a:lvl9pPr marL="365567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8" y="1535117"/>
            <a:ext cx="5389033" cy="639763"/>
          </a:xfrm>
        </p:spPr>
        <p:txBody>
          <a:bodyPr anchor="b"/>
          <a:lstStyle>
            <a:lvl1pPr marL="0" indent="0">
              <a:buNone/>
              <a:defRPr sz="2400" b="1"/>
            </a:lvl1pPr>
            <a:lvl2pPr marL="456951" indent="0">
              <a:buNone/>
              <a:defRPr sz="2000" b="1"/>
            </a:lvl2pPr>
            <a:lvl3pPr marL="913925" indent="0">
              <a:buNone/>
              <a:defRPr sz="1900" b="1"/>
            </a:lvl3pPr>
            <a:lvl4pPr marL="1370886" indent="0">
              <a:buNone/>
              <a:defRPr sz="1600" b="1"/>
            </a:lvl4pPr>
            <a:lvl5pPr marL="1827848" indent="0">
              <a:buNone/>
              <a:defRPr sz="1600" b="1"/>
            </a:lvl5pPr>
            <a:lvl6pPr marL="2284818" indent="0">
              <a:buNone/>
              <a:defRPr sz="1600" b="1"/>
            </a:lvl6pPr>
            <a:lvl7pPr marL="2741770" indent="0">
              <a:buNone/>
              <a:defRPr sz="1600" b="1"/>
            </a:lvl7pPr>
            <a:lvl8pPr marL="3198720" indent="0">
              <a:buNone/>
              <a:defRPr sz="1600" b="1"/>
            </a:lvl8pPr>
            <a:lvl9pPr marL="36556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8"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3467429"/>
      </p:ext>
    </p:extLst>
  </p:cSld>
  <p:clrMapOvr>
    <a:masterClrMapping/>
  </p:clrMapOvr>
  <p:transition advTm="6645"/>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8063228"/>
      </p:ext>
    </p:extLst>
  </p:cSld>
  <p:clrMapOvr>
    <a:masterClrMapping/>
  </p:clrMapOvr>
  <p:transition advTm="6645"/>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04" tIns="45718" rIns="91404"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04" tIns="45718" rIns="91404"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68"/>
            <a:ext cx="2743200" cy="365125"/>
          </a:xfrm>
          <a:prstGeom prst="rect">
            <a:avLst/>
          </a:prstGeom>
        </p:spPr>
        <p:txBody>
          <a:bodyPr vert="horz" lIns="91404" tIns="45718" rIns="91404" bIns="45718" rtlCol="0" anchor="ctr"/>
          <a:lstStyle>
            <a:lvl1pPr algn="l">
              <a:defRPr sz="1200">
                <a:solidFill>
                  <a:schemeClr val="tx1">
                    <a:tint val="75000"/>
                  </a:schemeClr>
                </a:solidFill>
              </a:defRPr>
            </a:lvl1pPr>
          </a:lstStyle>
          <a:p>
            <a:fld id="{317D0CEF-B417-44AB-A987-9193B90D188A}" type="datetimeFigureOut">
              <a:rPr lang="en-US" smtClean="0"/>
              <a:t>8/23/2022</a:t>
            </a:fld>
            <a:endParaRPr lang="en-US"/>
          </a:p>
        </p:txBody>
      </p:sp>
      <p:sp>
        <p:nvSpPr>
          <p:cNvPr id="5" name="Footer Placeholder 4"/>
          <p:cNvSpPr>
            <a:spLocks noGrp="1"/>
          </p:cNvSpPr>
          <p:nvPr>
            <p:ph type="ftr" sz="quarter" idx="3"/>
          </p:nvPr>
        </p:nvSpPr>
        <p:spPr>
          <a:xfrm>
            <a:off x="4038600" y="6356368"/>
            <a:ext cx="4114800" cy="365125"/>
          </a:xfrm>
          <a:prstGeom prst="rect">
            <a:avLst/>
          </a:prstGeom>
        </p:spPr>
        <p:txBody>
          <a:bodyPr vert="horz" lIns="91404" tIns="45718" rIns="91404"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68"/>
            <a:ext cx="2743200" cy="365125"/>
          </a:xfrm>
          <a:prstGeom prst="rect">
            <a:avLst/>
          </a:prstGeom>
        </p:spPr>
        <p:txBody>
          <a:bodyPr vert="horz" lIns="91404" tIns="45718" rIns="91404" bIns="45718" rtlCol="0" anchor="ctr"/>
          <a:lstStyle>
            <a:lvl1pPr algn="r">
              <a:defRPr sz="1200">
                <a:solidFill>
                  <a:schemeClr val="tx1">
                    <a:tint val="75000"/>
                  </a:schemeClr>
                </a:solidFill>
              </a:defRPr>
            </a:lvl1pPr>
          </a:lstStyle>
          <a:p>
            <a:fld id="{9984658C-399F-40C5-8F1C-3F8262FA4BFF}" type="slidenum">
              <a:rPr lang="en-US" smtClean="0"/>
              <a:t>‹#›</a:t>
            </a:fld>
            <a:endParaRPr lang="en-US"/>
          </a:p>
        </p:txBody>
      </p:sp>
    </p:spTree>
    <p:extLst>
      <p:ext uri="{BB962C8B-B14F-4D97-AF65-F5344CB8AC3E}">
        <p14:creationId xmlns:p14="http://schemas.microsoft.com/office/powerpoint/2010/main" val="27506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399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4" indent="-228504" algn="l" defTabSz="91399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10" indent="-228504" algn="l" defTabSz="91399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94" indent="-228504" algn="l" defTabSz="91399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80" indent="-228504" algn="l" defTabSz="9139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467" indent="-228504" algn="l" defTabSz="9139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472" indent="-228504" algn="l" defTabSz="9139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468" indent="-228504" algn="l" defTabSz="9139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464" indent="-228504" algn="l" defTabSz="9139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470" indent="-228504" algn="l" defTabSz="9139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92" rtl="0" eaLnBrk="1" latinLnBrk="0" hangingPunct="1">
        <a:defRPr sz="1900" kern="1200">
          <a:solidFill>
            <a:schemeClr val="tx1"/>
          </a:solidFill>
          <a:latin typeface="+mn-lt"/>
          <a:ea typeface="+mn-ea"/>
          <a:cs typeface="+mn-cs"/>
        </a:defRPr>
      </a:lvl1pPr>
      <a:lvl2pPr marL="456987" algn="l" defTabSz="913992" rtl="0" eaLnBrk="1" latinLnBrk="0" hangingPunct="1">
        <a:defRPr sz="1900" kern="1200">
          <a:solidFill>
            <a:schemeClr val="tx1"/>
          </a:solidFill>
          <a:latin typeface="+mn-lt"/>
          <a:ea typeface="+mn-ea"/>
          <a:cs typeface="+mn-cs"/>
        </a:defRPr>
      </a:lvl2pPr>
      <a:lvl3pPr marL="913992" algn="l" defTabSz="913992" rtl="0" eaLnBrk="1" latinLnBrk="0" hangingPunct="1">
        <a:defRPr sz="1900" kern="1200">
          <a:solidFill>
            <a:schemeClr val="tx1"/>
          </a:solidFill>
          <a:latin typeface="+mn-lt"/>
          <a:ea typeface="+mn-ea"/>
          <a:cs typeface="+mn-cs"/>
        </a:defRPr>
      </a:lvl3pPr>
      <a:lvl4pPr marL="1370988" algn="l" defTabSz="913992" rtl="0" eaLnBrk="1" latinLnBrk="0" hangingPunct="1">
        <a:defRPr sz="1900" kern="1200">
          <a:solidFill>
            <a:schemeClr val="tx1"/>
          </a:solidFill>
          <a:latin typeface="+mn-lt"/>
          <a:ea typeface="+mn-ea"/>
          <a:cs typeface="+mn-cs"/>
        </a:defRPr>
      </a:lvl4pPr>
      <a:lvl5pPr marL="1827984" algn="l" defTabSz="913992" rtl="0" eaLnBrk="1" latinLnBrk="0" hangingPunct="1">
        <a:defRPr sz="1900" kern="1200">
          <a:solidFill>
            <a:schemeClr val="tx1"/>
          </a:solidFill>
          <a:latin typeface="+mn-lt"/>
          <a:ea typeface="+mn-ea"/>
          <a:cs typeface="+mn-cs"/>
        </a:defRPr>
      </a:lvl5pPr>
      <a:lvl6pPr marL="2284990" algn="l" defTabSz="913992" rtl="0" eaLnBrk="1" latinLnBrk="0" hangingPunct="1">
        <a:defRPr sz="1900" kern="1200">
          <a:solidFill>
            <a:schemeClr val="tx1"/>
          </a:solidFill>
          <a:latin typeface="+mn-lt"/>
          <a:ea typeface="+mn-ea"/>
          <a:cs typeface="+mn-cs"/>
        </a:defRPr>
      </a:lvl6pPr>
      <a:lvl7pPr marL="2741974" algn="l" defTabSz="913992" rtl="0" eaLnBrk="1" latinLnBrk="0" hangingPunct="1">
        <a:defRPr sz="1900" kern="1200">
          <a:solidFill>
            <a:schemeClr val="tx1"/>
          </a:solidFill>
          <a:latin typeface="+mn-lt"/>
          <a:ea typeface="+mn-ea"/>
          <a:cs typeface="+mn-cs"/>
        </a:defRPr>
      </a:lvl7pPr>
      <a:lvl8pPr marL="3198960" algn="l" defTabSz="913992" rtl="0" eaLnBrk="1" latinLnBrk="0" hangingPunct="1">
        <a:defRPr sz="1900" kern="1200">
          <a:solidFill>
            <a:schemeClr val="tx1"/>
          </a:solidFill>
          <a:latin typeface="+mn-lt"/>
          <a:ea typeface="+mn-ea"/>
          <a:cs typeface="+mn-cs"/>
        </a:defRPr>
      </a:lvl8pPr>
      <a:lvl9pPr marL="3655947" algn="l" defTabSz="913992"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08" tIns="45718" rIns="91408"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08" tIns="45718" rIns="91408"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08" tIns="45718" rIns="91408" bIns="45718" rtlCol="0" anchor="ctr"/>
          <a:lstStyle>
            <a:lvl1pPr algn="l">
              <a:defRPr sz="1200">
                <a:solidFill>
                  <a:schemeClr val="tx1">
                    <a:tint val="75000"/>
                  </a:schemeClr>
                </a:solidFill>
              </a:defRPr>
            </a:lvl1pPr>
          </a:lstStyle>
          <a:p>
            <a:pPr defTabSz="914037"/>
            <a:fld id="{8F61F474-9EAA-443C-83DD-E0EB5D6CB3F0}" type="datetimeFigureOut">
              <a:rPr lang="en-US" smtClean="0">
                <a:solidFill>
                  <a:prstClr val="black">
                    <a:tint val="75000"/>
                  </a:prstClr>
                </a:solidFill>
              </a:rPr>
              <a:pPr defTabSz="914037"/>
              <a:t>8/23/2022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08" tIns="45718" rIns="91408" bIns="45718" rtlCol="0" anchor="ctr"/>
          <a:lstStyle>
            <a:lvl1pPr algn="ctr">
              <a:defRPr sz="1200">
                <a:solidFill>
                  <a:schemeClr val="tx1">
                    <a:tint val="75000"/>
                  </a:schemeClr>
                </a:solidFill>
              </a:defRPr>
            </a:lvl1pPr>
          </a:lstStyle>
          <a:p>
            <a:pPr defTabSz="91403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08" tIns="45718" rIns="91408" bIns="45718" rtlCol="0" anchor="ctr"/>
          <a:lstStyle>
            <a:lvl1pPr algn="r">
              <a:defRPr sz="1200">
                <a:solidFill>
                  <a:schemeClr val="tx1">
                    <a:tint val="75000"/>
                  </a:schemeClr>
                </a:solidFill>
              </a:defRPr>
            </a:lvl1pPr>
          </a:lstStyle>
          <a:p>
            <a:pPr defTabSz="914037"/>
            <a:fld id="{503A26A5-93F9-4B51-8712-131B8B06F924}" type="slidenum">
              <a:rPr lang="en-US" smtClean="0">
                <a:solidFill>
                  <a:prstClr val="black">
                    <a:tint val="75000"/>
                  </a:prstClr>
                </a:solidFill>
              </a:rPr>
              <a:pPr defTabSz="914037"/>
              <a:t>‹#›</a:t>
            </a:fld>
            <a:endParaRPr lang="en-US">
              <a:solidFill>
                <a:prstClr val="black">
                  <a:tint val="75000"/>
                </a:prstClr>
              </a:solidFill>
            </a:endParaRPr>
          </a:p>
        </p:txBody>
      </p:sp>
    </p:spTree>
    <p:extLst>
      <p:ext uri="{BB962C8B-B14F-4D97-AF65-F5344CB8AC3E}">
        <p14:creationId xmlns:p14="http://schemas.microsoft.com/office/powerpoint/2010/main" val="2104058250"/>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03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14" indent="-228514" algn="l" defTabSz="91403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42" indent="-228514" algn="l" defTabSz="91403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50" indent="-228514" algn="l" defTabSz="91403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0" indent="-228514" algn="l" defTabSz="91403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71" indent="-228514" algn="l" defTabSz="91403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597" indent="-228514" algn="l" defTabSz="91403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616" indent="-228514" algn="l" defTabSz="91403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634" indent="-228514" algn="l" defTabSz="91403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662" indent="-228514" algn="l" defTabSz="91403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37" rtl="0" eaLnBrk="1" latinLnBrk="0" hangingPunct="1">
        <a:defRPr sz="1900" kern="1200">
          <a:solidFill>
            <a:schemeClr val="tx1"/>
          </a:solidFill>
          <a:latin typeface="+mn-lt"/>
          <a:ea typeface="+mn-ea"/>
          <a:cs typeface="+mn-cs"/>
        </a:defRPr>
      </a:lvl1pPr>
      <a:lvl2pPr marL="457011" algn="l" defTabSz="914037" rtl="0" eaLnBrk="1" latinLnBrk="0" hangingPunct="1">
        <a:defRPr sz="1900" kern="1200">
          <a:solidFill>
            <a:schemeClr val="tx1"/>
          </a:solidFill>
          <a:latin typeface="+mn-lt"/>
          <a:ea typeface="+mn-ea"/>
          <a:cs typeface="+mn-cs"/>
        </a:defRPr>
      </a:lvl2pPr>
      <a:lvl3pPr marL="914037" algn="l" defTabSz="914037" rtl="0" eaLnBrk="1" latinLnBrk="0" hangingPunct="1">
        <a:defRPr sz="1900" kern="1200">
          <a:solidFill>
            <a:schemeClr val="tx1"/>
          </a:solidFill>
          <a:latin typeface="+mn-lt"/>
          <a:ea typeface="+mn-ea"/>
          <a:cs typeface="+mn-cs"/>
        </a:defRPr>
      </a:lvl3pPr>
      <a:lvl4pPr marL="1371056" algn="l" defTabSz="914037" rtl="0" eaLnBrk="1" latinLnBrk="0" hangingPunct="1">
        <a:defRPr sz="1900" kern="1200">
          <a:solidFill>
            <a:schemeClr val="tx1"/>
          </a:solidFill>
          <a:latin typeface="+mn-lt"/>
          <a:ea typeface="+mn-ea"/>
          <a:cs typeface="+mn-cs"/>
        </a:defRPr>
      </a:lvl4pPr>
      <a:lvl5pPr marL="1828074" algn="l" defTabSz="914037" rtl="0" eaLnBrk="1" latinLnBrk="0" hangingPunct="1">
        <a:defRPr sz="1900" kern="1200">
          <a:solidFill>
            <a:schemeClr val="tx1"/>
          </a:solidFill>
          <a:latin typeface="+mn-lt"/>
          <a:ea typeface="+mn-ea"/>
          <a:cs typeface="+mn-cs"/>
        </a:defRPr>
      </a:lvl5pPr>
      <a:lvl6pPr marL="2285102" algn="l" defTabSz="914037" rtl="0" eaLnBrk="1" latinLnBrk="0" hangingPunct="1">
        <a:defRPr sz="1900" kern="1200">
          <a:solidFill>
            <a:schemeClr val="tx1"/>
          </a:solidFill>
          <a:latin typeface="+mn-lt"/>
          <a:ea typeface="+mn-ea"/>
          <a:cs typeface="+mn-cs"/>
        </a:defRPr>
      </a:lvl6pPr>
      <a:lvl7pPr marL="2742110" algn="l" defTabSz="914037" rtl="0" eaLnBrk="1" latinLnBrk="0" hangingPunct="1">
        <a:defRPr sz="1900" kern="1200">
          <a:solidFill>
            <a:schemeClr val="tx1"/>
          </a:solidFill>
          <a:latin typeface="+mn-lt"/>
          <a:ea typeface="+mn-ea"/>
          <a:cs typeface="+mn-cs"/>
        </a:defRPr>
      </a:lvl7pPr>
      <a:lvl8pPr marL="3199120" algn="l" defTabSz="914037" rtl="0" eaLnBrk="1" latinLnBrk="0" hangingPunct="1">
        <a:defRPr sz="1900" kern="1200">
          <a:solidFill>
            <a:schemeClr val="tx1"/>
          </a:solidFill>
          <a:latin typeface="+mn-lt"/>
          <a:ea typeface="+mn-ea"/>
          <a:cs typeface="+mn-cs"/>
        </a:defRPr>
      </a:lvl8pPr>
      <a:lvl9pPr marL="3656131" algn="l" defTabSz="914037"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861" tIns="60930" rIns="121861" bIns="6093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21861" tIns="60930" rIns="121861" bIns="6093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61" tIns="60930" rIns="121861" bIns="60930" rtlCol="0" anchor="ctr"/>
          <a:lstStyle>
            <a:lvl1pPr algn="l">
              <a:defRPr sz="1600">
                <a:solidFill>
                  <a:schemeClr val="tx1">
                    <a:tint val="75000"/>
                  </a:schemeClr>
                </a:solidFill>
              </a:defRPr>
            </a:lvl1pPr>
          </a:lstStyle>
          <a:p>
            <a:pPr defTabSz="1218540"/>
            <a:fld id="{1D8BD707-D9CF-40AE-B4C6-C98DA3205C09}" type="datetimeFigureOut">
              <a:rPr lang="en-US" smtClean="0">
                <a:solidFill>
                  <a:prstClr val="black">
                    <a:tint val="75000"/>
                  </a:prstClr>
                </a:solidFill>
              </a:rPr>
              <a:pPr defTabSz="1218540"/>
              <a:t>8/23/2022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21861" tIns="60930" rIns="121861" bIns="60930" rtlCol="0" anchor="ctr"/>
          <a:lstStyle>
            <a:lvl1pPr algn="ctr">
              <a:defRPr sz="1600">
                <a:solidFill>
                  <a:schemeClr val="tx1">
                    <a:tint val="75000"/>
                  </a:schemeClr>
                </a:solidFill>
              </a:defRPr>
            </a:lvl1pPr>
          </a:lstStyle>
          <a:p>
            <a:pPr defTabSz="121854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861" tIns="60930" rIns="121861" bIns="60930" rtlCol="0" anchor="ctr"/>
          <a:lstStyle>
            <a:lvl1pPr algn="r">
              <a:defRPr sz="1600">
                <a:solidFill>
                  <a:schemeClr val="tx1">
                    <a:tint val="75000"/>
                  </a:schemeClr>
                </a:solidFill>
              </a:defRPr>
            </a:lvl1pPr>
          </a:lstStyle>
          <a:p>
            <a:pPr defTabSz="1218540"/>
            <a:fld id="{B6F15528-21DE-4FAA-801E-634DDDAF4B2B}" type="slidenum">
              <a:rPr lang="en-US" smtClean="0">
                <a:solidFill>
                  <a:prstClr val="black">
                    <a:tint val="75000"/>
                  </a:prstClr>
                </a:solidFill>
              </a:rPr>
              <a:pPr defTabSz="1218540"/>
              <a:t>‹#›</a:t>
            </a:fld>
            <a:endParaRPr lang="en-US">
              <a:solidFill>
                <a:prstClr val="black">
                  <a:tint val="75000"/>
                </a:prstClr>
              </a:solidFill>
            </a:endParaRPr>
          </a:p>
        </p:txBody>
      </p:sp>
    </p:spTree>
    <p:extLst>
      <p:ext uri="{BB962C8B-B14F-4D97-AF65-F5344CB8AC3E}">
        <p14:creationId xmlns:p14="http://schemas.microsoft.com/office/powerpoint/2010/main" val="212960659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advTm="6645"/>
  <p:txStyles>
    <p:titleStyle>
      <a:lvl1pPr algn="ctr" defTabSz="1218540" rtl="0" eaLnBrk="1" latinLnBrk="0" hangingPunct="1">
        <a:spcBef>
          <a:spcPct val="0"/>
        </a:spcBef>
        <a:buNone/>
        <a:defRPr sz="5900" b="0" i="0" u="none" kern="1200">
          <a:solidFill>
            <a:schemeClr val="tx1"/>
          </a:solidFill>
          <a:latin typeface="+mj-lt"/>
          <a:ea typeface="+mj-ea"/>
          <a:cs typeface="+mj-cs"/>
        </a:defRPr>
      </a:lvl1pPr>
    </p:titleStyle>
    <p:bodyStyle>
      <a:lvl1pPr marL="456939" indent="-456939" algn="l" defTabSz="121854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070" indent="-380794" algn="l" defTabSz="1218540"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3165" indent="-304624" algn="l" defTabSz="12185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427" indent="-304624" algn="l" defTabSz="121854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1702" indent="-304624" algn="l" defTabSz="121854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0952" indent="-304624" algn="l" defTabSz="121854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0229" indent="-304624" algn="l" defTabSz="121854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9492" indent="-304624" algn="l" defTabSz="121854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8755" indent="-304624" algn="l" defTabSz="121854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40" rtl="0" eaLnBrk="1" latinLnBrk="0" hangingPunct="1">
        <a:defRPr sz="2400" kern="1200">
          <a:solidFill>
            <a:schemeClr val="tx1"/>
          </a:solidFill>
          <a:latin typeface="+mn-lt"/>
          <a:ea typeface="+mn-ea"/>
          <a:cs typeface="+mn-cs"/>
        </a:defRPr>
      </a:lvl1pPr>
      <a:lvl2pPr marL="609251" algn="l" defTabSz="1218540" rtl="0" eaLnBrk="1" latinLnBrk="0" hangingPunct="1">
        <a:defRPr sz="2400" kern="1200">
          <a:solidFill>
            <a:schemeClr val="tx1"/>
          </a:solidFill>
          <a:latin typeface="+mn-lt"/>
          <a:ea typeface="+mn-ea"/>
          <a:cs typeface="+mn-cs"/>
        </a:defRPr>
      </a:lvl2pPr>
      <a:lvl3pPr marL="1218540" algn="l" defTabSz="1218540" rtl="0" eaLnBrk="1" latinLnBrk="0" hangingPunct="1">
        <a:defRPr sz="2400" kern="1200">
          <a:solidFill>
            <a:schemeClr val="tx1"/>
          </a:solidFill>
          <a:latin typeface="+mn-lt"/>
          <a:ea typeface="+mn-ea"/>
          <a:cs typeface="+mn-cs"/>
        </a:defRPr>
      </a:lvl3pPr>
      <a:lvl4pPr marL="1827802" algn="l" defTabSz="1218540" rtl="0" eaLnBrk="1" latinLnBrk="0" hangingPunct="1">
        <a:defRPr sz="2400" kern="1200">
          <a:solidFill>
            <a:schemeClr val="tx1"/>
          </a:solidFill>
          <a:latin typeface="+mn-lt"/>
          <a:ea typeface="+mn-ea"/>
          <a:cs typeface="+mn-cs"/>
        </a:defRPr>
      </a:lvl4pPr>
      <a:lvl5pPr marL="2437078" algn="l" defTabSz="1218540" rtl="0" eaLnBrk="1" latinLnBrk="0" hangingPunct="1">
        <a:defRPr sz="2400" kern="1200">
          <a:solidFill>
            <a:schemeClr val="tx1"/>
          </a:solidFill>
          <a:latin typeface="+mn-lt"/>
          <a:ea typeface="+mn-ea"/>
          <a:cs typeface="+mn-cs"/>
        </a:defRPr>
      </a:lvl5pPr>
      <a:lvl6pPr marL="3046328" algn="l" defTabSz="1218540" rtl="0" eaLnBrk="1" latinLnBrk="0" hangingPunct="1">
        <a:defRPr sz="2400" kern="1200">
          <a:solidFill>
            <a:schemeClr val="tx1"/>
          </a:solidFill>
          <a:latin typeface="+mn-lt"/>
          <a:ea typeface="+mn-ea"/>
          <a:cs typeface="+mn-cs"/>
        </a:defRPr>
      </a:lvl6pPr>
      <a:lvl7pPr marL="3655579" algn="l" defTabSz="1218540" rtl="0" eaLnBrk="1" latinLnBrk="0" hangingPunct="1">
        <a:defRPr sz="2400" kern="1200">
          <a:solidFill>
            <a:schemeClr val="tx1"/>
          </a:solidFill>
          <a:latin typeface="+mn-lt"/>
          <a:ea typeface="+mn-ea"/>
          <a:cs typeface="+mn-cs"/>
        </a:defRPr>
      </a:lvl7pPr>
      <a:lvl8pPr marL="4264853" algn="l" defTabSz="1218540" rtl="0" eaLnBrk="1" latinLnBrk="0" hangingPunct="1">
        <a:defRPr sz="2400" kern="1200">
          <a:solidFill>
            <a:schemeClr val="tx1"/>
          </a:solidFill>
          <a:latin typeface="+mn-lt"/>
          <a:ea typeface="+mn-ea"/>
          <a:cs typeface="+mn-cs"/>
        </a:defRPr>
      </a:lvl8pPr>
      <a:lvl9pPr marL="4874117" algn="l" defTabSz="121854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pPr defTabSz="914128"/>
            <a:fld id="{8F61F474-9EAA-443C-83DD-E0EB5D6CB3F0}" type="datetimeFigureOut">
              <a:rPr lang="en-US" smtClean="0">
                <a:solidFill>
                  <a:prstClr val="black">
                    <a:tint val="75000"/>
                  </a:prstClr>
                </a:solidFill>
              </a:rPr>
              <a:pPr defTabSz="914128"/>
              <a:t>8/23/2022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pPr defTabSz="914128"/>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pPr defTabSz="914128"/>
            <a:fld id="{503A26A5-93F9-4B51-8712-131B8B06F924}" type="slidenum">
              <a:rPr lang="en-US" smtClean="0">
                <a:solidFill>
                  <a:prstClr val="black">
                    <a:tint val="75000"/>
                  </a:prstClr>
                </a:solidFill>
              </a:rPr>
              <a:pPr defTabSz="914128"/>
              <a:t>‹#›</a:t>
            </a:fld>
            <a:endParaRPr lang="en-US">
              <a:solidFill>
                <a:prstClr val="black">
                  <a:tint val="75000"/>
                </a:prstClr>
              </a:solidFill>
            </a:endParaRPr>
          </a:p>
        </p:txBody>
      </p:sp>
    </p:spTree>
    <p:extLst>
      <p:ext uri="{BB962C8B-B14F-4D97-AF65-F5344CB8AC3E}">
        <p14:creationId xmlns:p14="http://schemas.microsoft.com/office/powerpoint/2010/main" val="340311372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pPr defTabSz="914332"/>
            <a:fld id="{8F61F474-9EAA-443C-83DD-E0EB5D6CB3F0}" type="datetimeFigureOut">
              <a:rPr lang="en-US" smtClean="0">
                <a:solidFill>
                  <a:prstClr val="black">
                    <a:tint val="75000"/>
                  </a:prstClr>
                </a:solidFill>
              </a:rPr>
              <a:pPr defTabSz="914332"/>
              <a:t>8/23/2022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pPr defTabSz="914332"/>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pPr defTabSz="914332"/>
            <a:fld id="{503A26A5-93F9-4B51-8712-131B8B06F924}" type="slidenum">
              <a:rPr lang="en-US" smtClean="0">
                <a:solidFill>
                  <a:prstClr val="black">
                    <a:tint val="75000"/>
                  </a:prstClr>
                </a:solidFill>
              </a:rPr>
              <a:pPr defTabSz="914332"/>
              <a:t>‹#›</a:t>
            </a:fld>
            <a:endParaRPr lang="en-US">
              <a:solidFill>
                <a:prstClr val="black">
                  <a:tint val="75000"/>
                </a:prstClr>
              </a:solidFill>
            </a:endParaRPr>
          </a:p>
        </p:txBody>
      </p:sp>
    </p:spTree>
    <p:extLst>
      <p:ext uri="{BB962C8B-B14F-4D97-AF65-F5344CB8AC3E}">
        <p14:creationId xmlns:p14="http://schemas.microsoft.com/office/powerpoint/2010/main" val="2015567738"/>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18" rIns="91404" bIns="4571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18" rIns="91404"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4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18" rIns="91404" bIns="45718" numCol="1" anchor="t" anchorCtr="0" compatLnSpc="1">
            <a:prstTxWarp prst="textNoShape">
              <a:avLst/>
            </a:prstTxWarp>
          </a:bodyPr>
          <a:lstStyle>
            <a:lvl1pPr eaLnBrk="1" hangingPunct="1">
              <a:defRPr sz="15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4165600" y="624524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18" rIns="91404" bIns="45718" numCol="1" anchor="t" anchorCtr="0" compatLnSpc="1">
            <a:prstTxWarp prst="textNoShape">
              <a:avLst/>
            </a:prstTxWarp>
          </a:bodyPr>
          <a:lstStyle>
            <a:lvl1pPr algn="ctr" eaLnBrk="1" hangingPunct="1">
              <a:defRPr sz="15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8737600" y="624524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18" rIns="91404" bIns="45718" numCol="1" anchor="t" anchorCtr="0" compatLnSpc="1">
            <a:prstTxWarp prst="textNoShape">
              <a:avLst/>
            </a:prstTxWarp>
          </a:bodyPr>
          <a:lstStyle>
            <a:lvl1pPr algn="r" eaLnBrk="1" hangingPunct="1">
              <a:defRPr sz="1500"/>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56891018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ransition advTm="6645"/>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6987" algn="ctr" rtl="0" fontAlgn="base">
        <a:spcBef>
          <a:spcPct val="0"/>
        </a:spcBef>
        <a:spcAft>
          <a:spcPct val="0"/>
        </a:spcAft>
        <a:defRPr sz="4400">
          <a:solidFill>
            <a:schemeClr val="tx2"/>
          </a:solidFill>
          <a:latin typeface="Arial" charset="0"/>
        </a:defRPr>
      </a:lvl6pPr>
      <a:lvl7pPr marL="913992" algn="ctr" rtl="0" fontAlgn="base">
        <a:spcBef>
          <a:spcPct val="0"/>
        </a:spcBef>
        <a:spcAft>
          <a:spcPct val="0"/>
        </a:spcAft>
        <a:defRPr sz="4400">
          <a:solidFill>
            <a:schemeClr val="tx2"/>
          </a:solidFill>
          <a:latin typeface="Arial" charset="0"/>
        </a:defRPr>
      </a:lvl7pPr>
      <a:lvl8pPr marL="1370988" algn="ctr" rtl="0" fontAlgn="base">
        <a:spcBef>
          <a:spcPct val="0"/>
        </a:spcBef>
        <a:spcAft>
          <a:spcPct val="0"/>
        </a:spcAft>
        <a:defRPr sz="4400">
          <a:solidFill>
            <a:schemeClr val="tx2"/>
          </a:solidFill>
          <a:latin typeface="Arial" charset="0"/>
        </a:defRPr>
      </a:lvl8pPr>
      <a:lvl9pPr marL="1827984" algn="ctr" rtl="0" fontAlgn="base">
        <a:spcBef>
          <a:spcPct val="0"/>
        </a:spcBef>
        <a:spcAft>
          <a:spcPct val="0"/>
        </a:spcAft>
        <a:defRPr sz="4400">
          <a:solidFill>
            <a:schemeClr val="tx2"/>
          </a:solidFill>
          <a:latin typeface="Arial" charset="0"/>
        </a:defRPr>
      </a:lvl9pPr>
    </p:titleStyle>
    <p:bodyStyle>
      <a:lvl1pPr marL="342754" indent="-342754" algn="l" rtl="0" fontAlgn="base">
        <a:spcBef>
          <a:spcPct val="20000"/>
        </a:spcBef>
        <a:spcAft>
          <a:spcPct val="0"/>
        </a:spcAft>
        <a:buChar char="•"/>
        <a:defRPr sz="3200">
          <a:solidFill>
            <a:schemeClr val="tx1"/>
          </a:solidFill>
          <a:latin typeface="+mn-lt"/>
          <a:ea typeface="+mn-ea"/>
          <a:cs typeface="+mn-cs"/>
        </a:defRPr>
      </a:lvl1pPr>
      <a:lvl2pPr marL="742615" indent="-285630" algn="l" rtl="0" fontAlgn="base">
        <a:spcBef>
          <a:spcPct val="20000"/>
        </a:spcBef>
        <a:spcAft>
          <a:spcPct val="0"/>
        </a:spcAft>
        <a:buChar char="–"/>
        <a:defRPr sz="2800">
          <a:solidFill>
            <a:schemeClr val="tx1"/>
          </a:solidFill>
          <a:latin typeface="+mn-lt"/>
        </a:defRPr>
      </a:lvl2pPr>
      <a:lvl3pPr marL="1142494" indent="-228504" algn="l" rtl="0" fontAlgn="base">
        <a:spcBef>
          <a:spcPct val="20000"/>
        </a:spcBef>
        <a:spcAft>
          <a:spcPct val="0"/>
        </a:spcAft>
        <a:buChar char="•"/>
        <a:defRPr sz="2400">
          <a:solidFill>
            <a:schemeClr val="tx1"/>
          </a:solidFill>
          <a:latin typeface="+mn-lt"/>
        </a:defRPr>
      </a:lvl3pPr>
      <a:lvl4pPr marL="1599480" indent="-228504" algn="l" rtl="0" fontAlgn="base">
        <a:spcBef>
          <a:spcPct val="20000"/>
        </a:spcBef>
        <a:spcAft>
          <a:spcPct val="0"/>
        </a:spcAft>
        <a:buChar char="–"/>
        <a:defRPr sz="2000">
          <a:solidFill>
            <a:schemeClr val="tx1"/>
          </a:solidFill>
          <a:latin typeface="+mn-lt"/>
        </a:defRPr>
      </a:lvl4pPr>
      <a:lvl5pPr marL="2056467" indent="-228504" algn="l" rtl="0" fontAlgn="base">
        <a:spcBef>
          <a:spcPct val="20000"/>
        </a:spcBef>
        <a:spcAft>
          <a:spcPct val="0"/>
        </a:spcAft>
        <a:buChar char="»"/>
        <a:defRPr sz="2000">
          <a:solidFill>
            <a:schemeClr val="tx1"/>
          </a:solidFill>
          <a:latin typeface="+mn-lt"/>
        </a:defRPr>
      </a:lvl5pPr>
      <a:lvl6pPr marL="2513472" indent="-228504" algn="l" rtl="0" fontAlgn="base">
        <a:spcBef>
          <a:spcPct val="20000"/>
        </a:spcBef>
        <a:spcAft>
          <a:spcPct val="0"/>
        </a:spcAft>
        <a:buChar char="»"/>
        <a:defRPr sz="2000">
          <a:solidFill>
            <a:schemeClr val="tx1"/>
          </a:solidFill>
          <a:latin typeface="+mn-lt"/>
        </a:defRPr>
      </a:lvl6pPr>
      <a:lvl7pPr marL="2970468" indent="-228504" algn="l" rtl="0" fontAlgn="base">
        <a:spcBef>
          <a:spcPct val="20000"/>
        </a:spcBef>
        <a:spcAft>
          <a:spcPct val="0"/>
        </a:spcAft>
        <a:buChar char="»"/>
        <a:defRPr sz="2000">
          <a:solidFill>
            <a:schemeClr val="tx1"/>
          </a:solidFill>
          <a:latin typeface="+mn-lt"/>
        </a:defRPr>
      </a:lvl7pPr>
      <a:lvl8pPr marL="3427464" indent="-228504" algn="l" rtl="0" fontAlgn="base">
        <a:spcBef>
          <a:spcPct val="20000"/>
        </a:spcBef>
        <a:spcAft>
          <a:spcPct val="0"/>
        </a:spcAft>
        <a:buChar char="»"/>
        <a:defRPr sz="2000">
          <a:solidFill>
            <a:schemeClr val="tx1"/>
          </a:solidFill>
          <a:latin typeface="+mn-lt"/>
        </a:defRPr>
      </a:lvl8pPr>
      <a:lvl9pPr marL="3884470" indent="-22850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992" rtl="0" eaLnBrk="1" latinLnBrk="0" hangingPunct="1">
        <a:defRPr sz="1900" kern="1200">
          <a:solidFill>
            <a:schemeClr val="tx1"/>
          </a:solidFill>
          <a:latin typeface="+mn-lt"/>
          <a:ea typeface="+mn-ea"/>
          <a:cs typeface="+mn-cs"/>
        </a:defRPr>
      </a:lvl1pPr>
      <a:lvl2pPr marL="456987" algn="l" defTabSz="913992" rtl="0" eaLnBrk="1" latinLnBrk="0" hangingPunct="1">
        <a:defRPr sz="1900" kern="1200">
          <a:solidFill>
            <a:schemeClr val="tx1"/>
          </a:solidFill>
          <a:latin typeface="+mn-lt"/>
          <a:ea typeface="+mn-ea"/>
          <a:cs typeface="+mn-cs"/>
        </a:defRPr>
      </a:lvl2pPr>
      <a:lvl3pPr marL="913992" algn="l" defTabSz="913992" rtl="0" eaLnBrk="1" latinLnBrk="0" hangingPunct="1">
        <a:defRPr sz="1900" kern="1200">
          <a:solidFill>
            <a:schemeClr val="tx1"/>
          </a:solidFill>
          <a:latin typeface="+mn-lt"/>
          <a:ea typeface="+mn-ea"/>
          <a:cs typeface="+mn-cs"/>
        </a:defRPr>
      </a:lvl3pPr>
      <a:lvl4pPr marL="1370988" algn="l" defTabSz="913992" rtl="0" eaLnBrk="1" latinLnBrk="0" hangingPunct="1">
        <a:defRPr sz="1900" kern="1200">
          <a:solidFill>
            <a:schemeClr val="tx1"/>
          </a:solidFill>
          <a:latin typeface="+mn-lt"/>
          <a:ea typeface="+mn-ea"/>
          <a:cs typeface="+mn-cs"/>
        </a:defRPr>
      </a:lvl4pPr>
      <a:lvl5pPr marL="1827984" algn="l" defTabSz="913992" rtl="0" eaLnBrk="1" latinLnBrk="0" hangingPunct="1">
        <a:defRPr sz="1900" kern="1200">
          <a:solidFill>
            <a:schemeClr val="tx1"/>
          </a:solidFill>
          <a:latin typeface="+mn-lt"/>
          <a:ea typeface="+mn-ea"/>
          <a:cs typeface="+mn-cs"/>
        </a:defRPr>
      </a:lvl5pPr>
      <a:lvl6pPr marL="2284990" algn="l" defTabSz="913992" rtl="0" eaLnBrk="1" latinLnBrk="0" hangingPunct="1">
        <a:defRPr sz="1900" kern="1200">
          <a:solidFill>
            <a:schemeClr val="tx1"/>
          </a:solidFill>
          <a:latin typeface="+mn-lt"/>
          <a:ea typeface="+mn-ea"/>
          <a:cs typeface="+mn-cs"/>
        </a:defRPr>
      </a:lvl6pPr>
      <a:lvl7pPr marL="2741974" algn="l" defTabSz="913992" rtl="0" eaLnBrk="1" latinLnBrk="0" hangingPunct="1">
        <a:defRPr sz="1900" kern="1200">
          <a:solidFill>
            <a:schemeClr val="tx1"/>
          </a:solidFill>
          <a:latin typeface="+mn-lt"/>
          <a:ea typeface="+mn-ea"/>
          <a:cs typeface="+mn-cs"/>
        </a:defRPr>
      </a:lvl7pPr>
      <a:lvl8pPr marL="3198960" algn="l" defTabSz="913992" rtl="0" eaLnBrk="1" latinLnBrk="0" hangingPunct="1">
        <a:defRPr sz="1900" kern="1200">
          <a:solidFill>
            <a:schemeClr val="tx1"/>
          </a:solidFill>
          <a:latin typeface="+mn-lt"/>
          <a:ea typeface="+mn-ea"/>
          <a:cs typeface="+mn-cs"/>
        </a:defRPr>
      </a:lvl8pPr>
      <a:lvl9pPr marL="3655947" algn="l" defTabSz="913992"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04" tIns="45718" rIns="91404"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04" tIns="45718" rIns="91404"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68"/>
            <a:ext cx="2743200" cy="365125"/>
          </a:xfrm>
          <a:prstGeom prst="rect">
            <a:avLst/>
          </a:prstGeom>
        </p:spPr>
        <p:txBody>
          <a:bodyPr vert="horz" lIns="91404" tIns="45718" rIns="91404" bIns="45718" rtlCol="0" anchor="ctr"/>
          <a:lstStyle>
            <a:lvl1pPr algn="l">
              <a:defRPr sz="1200">
                <a:solidFill>
                  <a:schemeClr val="tx1">
                    <a:tint val="75000"/>
                  </a:schemeClr>
                </a:solidFill>
              </a:defRPr>
            </a:lvl1pPr>
          </a:lstStyle>
          <a:p>
            <a:fld id="{317D0CEF-B417-44AB-A987-9193B90D188A}"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8"/>
            <a:ext cx="4114800" cy="365125"/>
          </a:xfrm>
          <a:prstGeom prst="rect">
            <a:avLst/>
          </a:prstGeom>
        </p:spPr>
        <p:txBody>
          <a:bodyPr vert="horz" lIns="91404" tIns="45718" rIns="91404"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8"/>
            <a:ext cx="2743200" cy="365125"/>
          </a:xfrm>
          <a:prstGeom prst="rect">
            <a:avLst/>
          </a:prstGeom>
        </p:spPr>
        <p:txBody>
          <a:bodyPr vert="horz" lIns="91404" tIns="45718" rIns="91404" bIns="45718" rtlCol="0" anchor="ctr"/>
          <a:lstStyle>
            <a:lvl1pPr algn="r">
              <a:defRPr sz="1200">
                <a:solidFill>
                  <a:schemeClr val="tx1">
                    <a:tint val="75000"/>
                  </a:schemeClr>
                </a:solidFill>
              </a:defRPr>
            </a:lvl1pPr>
          </a:lstStyle>
          <a:p>
            <a:fld id="{9984658C-399F-40C5-8F1C-3F8262FA4B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62348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399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4" indent="-228504" algn="l" defTabSz="91399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10" indent="-228504" algn="l" defTabSz="91399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94" indent="-228504" algn="l" defTabSz="91399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80" indent="-228504" algn="l" defTabSz="9139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467" indent="-228504" algn="l" defTabSz="9139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472" indent="-228504" algn="l" defTabSz="9139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468" indent="-228504" algn="l" defTabSz="9139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464" indent="-228504" algn="l" defTabSz="9139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470" indent="-228504" algn="l" defTabSz="9139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92" rtl="0" eaLnBrk="1" latinLnBrk="0" hangingPunct="1">
        <a:defRPr sz="1900" kern="1200">
          <a:solidFill>
            <a:schemeClr val="tx1"/>
          </a:solidFill>
          <a:latin typeface="+mn-lt"/>
          <a:ea typeface="+mn-ea"/>
          <a:cs typeface="+mn-cs"/>
        </a:defRPr>
      </a:lvl1pPr>
      <a:lvl2pPr marL="456987" algn="l" defTabSz="913992" rtl="0" eaLnBrk="1" latinLnBrk="0" hangingPunct="1">
        <a:defRPr sz="1900" kern="1200">
          <a:solidFill>
            <a:schemeClr val="tx1"/>
          </a:solidFill>
          <a:latin typeface="+mn-lt"/>
          <a:ea typeface="+mn-ea"/>
          <a:cs typeface="+mn-cs"/>
        </a:defRPr>
      </a:lvl2pPr>
      <a:lvl3pPr marL="913992" algn="l" defTabSz="913992" rtl="0" eaLnBrk="1" latinLnBrk="0" hangingPunct="1">
        <a:defRPr sz="1900" kern="1200">
          <a:solidFill>
            <a:schemeClr val="tx1"/>
          </a:solidFill>
          <a:latin typeface="+mn-lt"/>
          <a:ea typeface="+mn-ea"/>
          <a:cs typeface="+mn-cs"/>
        </a:defRPr>
      </a:lvl3pPr>
      <a:lvl4pPr marL="1370988" algn="l" defTabSz="913992" rtl="0" eaLnBrk="1" latinLnBrk="0" hangingPunct="1">
        <a:defRPr sz="1900" kern="1200">
          <a:solidFill>
            <a:schemeClr val="tx1"/>
          </a:solidFill>
          <a:latin typeface="+mn-lt"/>
          <a:ea typeface="+mn-ea"/>
          <a:cs typeface="+mn-cs"/>
        </a:defRPr>
      </a:lvl4pPr>
      <a:lvl5pPr marL="1827984" algn="l" defTabSz="913992" rtl="0" eaLnBrk="1" latinLnBrk="0" hangingPunct="1">
        <a:defRPr sz="1900" kern="1200">
          <a:solidFill>
            <a:schemeClr val="tx1"/>
          </a:solidFill>
          <a:latin typeface="+mn-lt"/>
          <a:ea typeface="+mn-ea"/>
          <a:cs typeface="+mn-cs"/>
        </a:defRPr>
      </a:lvl5pPr>
      <a:lvl6pPr marL="2284990" algn="l" defTabSz="913992" rtl="0" eaLnBrk="1" latinLnBrk="0" hangingPunct="1">
        <a:defRPr sz="1900" kern="1200">
          <a:solidFill>
            <a:schemeClr val="tx1"/>
          </a:solidFill>
          <a:latin typeface="+mn-lt"/>
          <a:ea typeface="+mn-ea"/>
          <a:cs typeface="+mn-cs"/>
        </a:defRPr>
      </a:lvl6pPr>
      <a:lvl7pPr marL="2741974" algn="l" defTabSz="913992" rtl="0" eaLnBrk="1" latinLnBrk="0" hangingPunct="1">
        <a:defRPr sz="1900" kern="1200">
          <a:solidFill>
            <a:schemeClr val="tx1"/>
          </a:solidFill>
          <a:latin typeface="+mn-lt"/>
          <a:ea typeface="+mn-ea"/>
          <a:cs typeface="+mn-cs"/>
        </a:defRPr>
      </a:lvl7pPr>
      <a:lvl8pPr marL="3198960" algn="l" defTabSz="913992" rtl="0" eaLnBrk="1" latinLnBrk="0" hangingPunct="1">
        <a:defRPr sz="1900" kern="1200">
          <a:solidFill>
            <a:schemeClr val="tx1"/>
          </a:solidFill>
          <a:latin typeface="+mn-lt"/>
          <a:ea typeface="+mn-ea"/>
          <a:cs typeface="+mn-cs"/>
        </a:defRPr>
      </a:lvl8pPr>
      <a:lvl9pPr marL="3655947" algn="l" defTabSz="913992"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18" rIns="91404" bIns="4571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18" rIns="91404"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p:spPr>
        <p:txBody>
          <a:bodyPr vert="horz" wrap="square" lIns="91404" tIns="45718" rIns="91404" bIns="45718" numCol="1" anchor="t" anchorCtr="0" compatLnSpc="1">
            <a:prstTxWarp prst="textNoShape">
              <a:avLst/>
            </a:prstTxWarp>
          </a:bodyPr>
          <a:lstStyle>
            <a:lvl1pPr eaLnBrk="1" hangingPunct="1">
              <a:defRPr sz="15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p:spPr>
        <p:txBody>
          <a:bodyPr vert="horz" wrap="square" lIns="91404" tIns="45718" rIns="91404" bIns="45718" numCol="1" anchor="t" anchorCtr="0" compatLnSpc="1">
            <a:prstTxWarp prst="textNoShape">
              <a:avLst/>
            </a:prstTxWarp>
          </a:bodyPr>
          <a:lstStyle>
            <a:lvl1pPr algn="ctr" eaLnBrk="1" hangingPunct="1">
              <a:defRPr sz="15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p:spPr>
        <p:txBody>
          <a:bodyPr vert="horz" wrap="square" lIns="91404" tIns="45718" rIns="91404" bIns="45718" numCol="1" anchor="t" anchorCtr="0" compatLnSpc="1">
            <a:prstTxWarp prst="textNoShape">
              <a:avLst/>
            </a:prstTxWarp>
          </a:bodyPr>
          <a:lstStyle>
            <a:lvl1pPr algn="r" eaLnBrk="1" hangingPunct="1">
              <a:defRPr sz="1500"/>
            </a:lvl1pPr>
          </a:lstStyle>
          <a:p>
            <a:pPr fontAlgn="base">
              <a:spcBef>
                <a:spcPct val="0"/>
              </a:spcBef>
              <a:spcAft>
                <a:spcPct val="0"/>
              </a:spcAft>
            </a:pPr>
            <a:fld id="{1AE77A70-27C3-4366-868A-C915C0B0D5A2}"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87417237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ransition spd="med">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898" decel="100000" fill="hold"/>
                                        <p:tgtEl>
                                          <p:spTgt spid="1026"/>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27">
                                            <p:txEl>
                                              <p:pRg st="0" end="0"/>
                                            </p:txEl>
                                          </p:spTgt>
                                        </p:tgtEl>
                                        <p:attrNameLst>
                                          <p:attrName>style.visibility</p:attrName>
                                        </p:attrNameLst>
                                      </p:cBhvr>
                                      <p:to>
                                        <p:strVal val="visible"/>
                                      </p:to>
                                    </p:set>
                                    <p:animEffect transition="in" filter="fade">
                                      <p:cBhvr>
                                        <p:cTn id="15" dur="1000"/>
                                        <p:tgtEl>
                                          <p:spTgt spid="1027">
                                            <p:txEl>
                                              <p:pRg st="0" end="0"/>
                                            </p:txEl>
                                          </p:spTgt>
                                        </p:tgtEl>
                                      </p:cBhvr>
                                    </p:animEffect>
                                    <p:anim calcmode="lin" valueType="num">
                                      <p:cBhvr>
                                        <p:cTn id="16" dur="1000" fill="hold"/>
                                        <p:tgtEl>
                                          <p:spTgt spid="1027">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102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1027">
                                            <p:txEl>
                                              <p:pRg st="0" end="0"/>
                                            </p:tx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1027">
                                            <p:txEl>
                                              <p:pRg st="1" end="1"/>
                                            </p:txEl>
                                          </p:spTgt>
                                        </p:tgtEl>
                                        <p:attrNameLst>
                                          <p:attrName>style.visibility</p:attrName>
                                        </p:attrNameLst>
                                      </p:cBhvr>
                                      <p:to>
                                        <p:strVal val="visible"/>
                                      </p:to>
                                    </p:set>
                                    <p:animEffect transition="in" filter="fade">
                                      <p:cBhvr>
                                        <p:cTn id="21" dur="1000"/>
                                        <p:tgtEl>
                                          <p:spTgt spid="1027">
                                            <p:txEl>
                                              <p:pRg st="1" end="1"/>
                                            </p:txEl>
                                          </p:spTgt>
                                        </p:tgtEl>
                                      </p:cBhvr>
                                    </p:animEffect>
                                    <p:anim calcmode="lin" valueType="num">
                                      <p:cBhvr>
                                        <p:cTn id="22" dur="1000" fill="hold"/>
                                        <p:tgtEl>
                                          <p:spTgt spid="1027">
                                            <p:txEl>
                                              <p:pRg st="1" end="1"/>
                                            </p:txEl>
                                          </p:spTgt>
                                        </p:tgtEl>
                                        <p:attrNameLst>
                                          <p:attrName>ppt_x</p:attrName>
                                        </p:attrNameLst>
                                      </p:cBhvr>
                                      <p:tavLst>
                                        <p:tav tm="0">
                                          <p:val>
                                            <p:strVal val="#ppt_x"/>
                                          </p:val>
                                        </p:tav>
                                        <p:tav tm="100000">
                                          <p:val>
                                            <p:strVal val="#ppt_x"/>
                                          </p:val>
                                        </p:tav>
                                      </p:tavLst>
                                    </p:anim>
                                    <p:anim calcmode="lin" valueType="num">
                                      <p:cBhvr>
                                        <p:cTn id="23" dur="898" decel="100000" fill="hold"/>
                                        <p:tgtEl>
                                          <p:spTgt spid="1027">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898"/>
                                          </p:stCondLst>
                                        </p:cTn>
                                        <p:tgtEl>
                                          <p:spTgt spid="1027">
                                            <p:txEl>
                                              <p:pRg st="1" end="1"/>
                                            </p:tx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1027">
                                            <p:txEl>
                                              <p:pRg st="2" end="2"/>
                                            </p:txEl>
                                          </p:spTgt>
                                        </p:tgtEl>
                                        <p:attrNameLst>
                                          <p:attrName>style.visibility</p:attrName>
                                        </p:attrNameLst>
                                      </p:cBhvr>
                                      <p:to>
                                        <p:strVal val="visible"/>
                                      </p:to>
                                    </p:set>
                                    <p:animEffect transition="in" filter="fade">
                                      <p:cBhvr>
                                        <p:cTn id="27" dur="1000"/>
                                        <p:tgtEl>
                                          <p:spTgt spid="1027">
                                            <p:txEl>
                                              <p:pRg st="2" end="2"/>
                                            </p:txEl>
                                          </p:spTgt>
                                        </p:tgtEl>
                                      </p:cBhvr>
                                    </p:animEffect>
                                    <p:anim calcmode="lin" valueType="num">
                                      <p:cBhvr>
                                        <p:cTn id="28" dur="1000" fill="hold"/>
                                        <p:tgtEl>
                                          <p:spTgt spid="1027">
                                            <p:txEl>
                                              <p:pRg st="2" end="2"/>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1027">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1027">
                                            <p:txEl>
                                              <p:pRg st="2" end="2"/>
                                            </p:txEl>
                                          </p:spTgt>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1027">
                                            <p:txEl>
                                              <p:pRg st="3" end="3"/>
                                            </p:txEl>
                                          </p:spTgt>
                                        </p:tgtEl>
                                        <p:attrNameLst>
                                          <p:attrName>style.visibility</p:attrName>
                                        </p:attrNameLst>
                                      </p:cBhvr>
                                      <p:to>
                                        <p:strVal val="visible"/>
                                      </p:to>
                                    </p:set>
                                    <p:animEffect transition="in" filter="fade">
                                      <p:cBhvr>
                                        <p:cTn id="33" dur="1000"/>
                                        <p:tgtEl>
                                          <p:spTgt spid="1027">
                                            <p:txEl>
                                              <p:pRg st="3" end="3"/>
                                            </p:txEl>
                                          </p:spTgt>
                                        </p:tgtEl>
                                      </p:cBhvr>
                                    </p:animEffect>
                                    <p:anim calcmode="lin" valueType="num">
                                      <p:cBhvr>
                                        <p:cTn id="34" dur="1000" fill="hold"/>
                                        <p:tgtEl>
                                          <p:spTgt spid="1027">
                                            <p:txEl>
                                              <p:pRg st="3" end="3"/>
                                            </p:txEl>
                                          </p:spTgt>
                                        </p:tgtEl>
                                        <p:attrNameLst>
                                          <p:attrName>ppt_x</p:attrName>
                                        </p:attrNameLst>
                                      </p:cBhvr>
                                      <p:tavLst>
                                        <p:tav tm="0">
                                          <p:val>
                                            <p:strVal val="#ppt_x"/>
                                          </p:val>
                                        </p:tav>
                                        <p:tav tm="100000">
                                          <p:val>
                                            <p:strVal val="#ppt_x"/>
                                          </p:val>
                                        </p:tav>
                                      </p:tavLst>
                                    </p:anim>
                                    <p:anim calcmode="lin" valueType="num">
                                      <p:cBhvr>
                                        <p:cTn id="35" dur="898" decel="100000" fill="hold"/>
                                        <p:tgtEl>
                                          <p:spTgt spid="1027">
                                            <p:txEl>
                                              <p:pRg st="3" end="3"/>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898"/>
                                          </p:stCondLst>
                                        </p:cTn>
                                        <p:tgtEl>
                                          <p:spTgt spid="1027">
                                            <p:txEl>
                                              <p:pRg st="3" end="3"/>
                                            </p:tx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027">
                                            <p:txEl>
                                              <p:pRg st="4" end="4"/>
                                            </p:txEl>
                                          </p:spTgt>
                                        </p:tgtEl>
                                        <p:attrNameLst>
                                          <p:attrName>style.visibility</p:attrName>
                                        </p:attrNameLst>
                                      </p:cBhvr>
                                      <p:to>
                                        <p:strVal val="visible"/>
                                      </p:to>
                                    </p:set>
                                    <p:animEffect transition="in" filter="fade">
                                      <p:cBhvr>
                                        <p:cTn id="39" dur="1000"/>
                                        <p:tgtEl>
                                          <p:spTgt spid="1027">
                                            <p:txEl>
                                              <p:pRg st="4" end="4"/>
                                            </p:txEl>
                                          </p:spTgt>
                                        </p:tgtEl>
                                      </p:cBhvr>
                                    </p:animEffect>
                                    <p:anim calcmode="lin" valueType="num">
                                      <p:cBhvr>
                                        <p:cTn id="40" dur="1000" fill="hold"/>
                                        <p:tgtEl>
                                          <p:spTgt spid="1027">
                                            <p:txEl>
                                              <p:pRg st="4" end="4"/>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1027">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1027">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37"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2">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3">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4">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5">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75" algn="ctr" rtl="0" fontAlgn="base">
        <a:spcBef>
          <a:spcPct val="0"/>
        </a:spcBef>
        <a:spcAft>
          <a:spcPct val="0"/>
        </a:spcAft>
        <a:defRPr sz="4400">
          <a:solidFill>
            <a:schemeClr val="tx2"/>
          </a:solidFill>
          <a:latin typeface="Arial" charset="0"/>
        </a:defRPr>
      </a:lvl6pPr>
      <a:lvl7pPr marL="913969" algn="ctr" rtl="0" fontAlgn="base">
        <a:spcBef>
          <a:spcPct val="0"/>
        </a:spcBef>
        <a:spcAft>
          <a:spcPct val="0"/>
        </a:spcAft>
        <a:defRPr sz="4400">
          <a:solidFill>
            <a:schemeClr val="tx2"/>
          </a:solidFill>
          <a:latin typeface="Arial" charset="0"/>
        </a:defRPr>
      </a:lvl7pPr>
      <a:lvl8pPr marL="1370954" algn="ctr" rtl="0" fontAlgn="base">
        <a:spcBef>
          <a:spcPct val="0"/>
        </a:spcBef>
        <a:spcAft>
          <a:spcPct val="0"/>
        </a:spcAft>
        <a:defRPr sz="4400">
          <a:solidFill>
            <a:schemeClr val="tx2"/>
          </a:solidFill>
          <a:latin typeface="Arial" charset="0"/>
        </a:defRPr>
      </a:lvl8pPr>
      <a:lvl9pPr marL="1827938" algn="ctr" rtl="0" fontAlgn="base">
        <a:spcBef>
          <a:spcPct val="0"/>
        </a:spcBef>
        <a:spcAft>
          <a:spcPct val="0"/>
        </a:spcAft>
        <a:defRPr sz="4400">
          <a:solidFill>
            <a:schemeClr val="tx2"/>
          </a:solidFill>
          <a:latin typeface="Arial" charset="0"/>
        </a:defRPr>
      </a:lvl9pPr>
    </p:titleStyle>
    <p:bodyStyle>
      <a:lvl1pPr marL="341169" indent="-341169" algn="l" rtl="0" eaLnBrk="0" fontAlgn="base" hangingPunct="0">
        <a:spcBef>
          <a:spcPct val="20000"/>
        </a:spcBef>
        <a:spcAft>
          <a:spcPct val="0"/>
        </a:spcAft>
        <a:buChar char="•"/>
        <a:defRPr sz="3200">
          <a:solidFill>
            <a:schemeClr val="tx1"/>
          </a:solidFill>
          <a:latin typeface="+mn-lt"/>
          <a:ea typeface="+mn-ea"/>
          <a:cs typeface="+mn-cs"/>
        </a:defRPr>
      </a:lvl1pPr>
      <a:lvl2pPr marL="741027" indent="-284042" algn="l" rtl="0" eaLnBrk="0" fontAlgn="base" hangingPunct="0">
        <a:spcBef>
          <a:spcPct val="20000"/>
        </a:spcBef>
        <a:spcAft>
          <a:spcPct val="0"/>
        </a:spcAft>
        <a:buChar char="–"/>
        <a:defRPr sz="2800">
          <a:solidFill>
            <a:schemeClr val="tx1"/>
          </a:solidFill>
          <a:latin typeface="+mn-lt"/>
        </a:defRPr>
      </a:lvl2pPr>
      <a:lvl3pPr marL="1140909" indent="-226917" algn="l" rtl="0" eaLnBrk="0" fontAlgn="base" hangingPunct="0">
        <a:spcBef>
          <a:spcPct val="20000"/>
        </a:spcBef>
        <a:spcAft>
          <a:spcPct val="0"/>
        </a:spcAft>
        <a:buChar char="•"/>
        <a:defRPr sz="2400">
          <a:solidFill>
            <a:schemeClr val="tx1"/>
          </a:solidFill>
          <a:latin typeface="+mn-lt"/>
        </a:defRPr>
      </a:lvl3pPr>
      <a:lvl4pPr marL="1597893" indent="-226917" algn="l" rtl="0" eaLnBrk="0" fontAlgn="base" hangingPunct="0">
        <a:spcBef>
          <a:spcPct val="20000"/>
        </a:spcBef>
        <a:spcAft>
          <a:spcPct val="0"/>
        </a:spcAft>
        <a:buChar char="–"/>
        <a:defRPr sz="2000">
          <a:solidFill>
            <a:schemeClr val="tx1"/>
          </a:solidFill>
          <a:latin typeface="+mn-lt"/>
        </a:defRPr>
      </a:lvl4pPr>
      <a:lvl5pPr marL="2054879" indent="-226917" algn="l" rtl="0" eaLnBrk="0" fontAlgn="base" hangingPunct="0">
        <a:spcBef>
          <a:spcPct val="20000"/>
        </a:spcBef>
        <a:spcAft>
          <a:spcPct val="0"/>
        </a:spcAft>
        <a:buChar char="»"/>
        <a:defRPr sz="2000">
          <a:solidFill>
            <a:schemeClr val="tx1"/>
          </a:solidFill>
          <a:latin typeface="+mn-lt"/>
        </a:defRPr>
      </a:lvl5pPr>
      <a:lvl6pPr marL="2513409" indent="-228498" algn="l" rtl="0" fontAlgn="base">
        <a:spcBef>
          <a:spcPct val="20000"/>
        </a:spcBef>
        <a:spcAft>
          <a:spcPct val="0"/>
        </a:spcAft>
        <a:buChar char="»"/>
        <a:defRPr sz="2000">
          <a:solidFill>
            <a:schemeClr val="tx1"/>
          </a:solidFill>
          <a:latin typeface="+mn-lt"/>
        </a:defRPr>
      </a:lvl6pPr>
      <a:lvl7pPr marL="2970394" indent="-228498" algn="l" rtl="0" fontAlgn="base">
        <a:spcBef>
          <a:spcPct val="20000"/>
        </a:spcBef>
        <a:spcAft>
          <a:spcPct val="0"/>
        </a:spcAft>
        <a:buChar char="»"/>
        <a:defRPr sz="2000">
          <a:solidFill>
            <a:schemeClr val="tx1"/>
          </a:solidFill>
          <a:latin typeface="+mn-lt"/>
        </a:defRPr>
      </a:lvl7pPr>
      <a:lvl8pPr marL="3427378" indent="-228498" algn="l" rtl="0" fontAlgn="base">
        <a:spcBef>
          <a:spcPct val="20000"/>
        </a:spcBef>
        <a:spcAft>
          <a:spcPct val="0"/>
        </a:spcAft>
        <a:buChar char="»"/>
        <a:defRPr sz="2000">
          <a:solidFill>
            <a:schemeClr val="tx1"/>
          </a:solidFill>
          <a:latin typeface="+mn-lt"/>
        </a:defRPr>
      </a:lvl8pPr>
      <a:lvl9pPr marL="3884374" indent="-22849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969" rtl="0" eaLnBrk="1" latinLnBrk="0" hangingPunct="1">
        <a:defRPr sz="1900" kern="1200">
          <a:solidFill>
            <a:schemeClr val="tx1"/>
          </a:solidFill>
          <a:latin typeface="+mn-lt"/>
          <a:ea typeface="+mn-ea"/>
          <a:cs typeface="+mn-cs"/>
        </a:defRPr>
      </a:lvl1pPr>
      <a:lvl2pPr marL="456975" algn="l" defTabSz="913969" rtl="0" eaLnBrk="1" latinLnBrk="0" hangingPunct="1">
        <a:defRPr sz="1900" kern="1200">
          <a:solidFill>
            <a:schemeClr val="tx1"/>
          </a:solidFill>
          <a:latin typeface="+mn-lt"/>
          <a:ea typeface="+mn-ea"/>
          <a:cs typeface="+mn-cs"/>
        </a:defRPr>
      </a:lvl2pPr>
      <a:lvl3pPr marL="913969" algn="l" defTabSz="913969" rtl="0" eaLnBrk="1" latinLnBrk="0" hangingPunct="1">
        <a:defRPr sz="1900" kern="1200">
          <a:solidFill>
            <a:schemeClr val="tx1"/>
          </a:solidFill>
          <a:latin typeface="+mn-lt"/>
          <a:ea typeface="+mn-ea"/>
          <a:cs typeface="+mn-cs"/>
        </a:defRPr>
      </a:lvl3pPr>
      <a:lvl4pPr marL="1370954" algn="l" defTabSz="913969" rtl="0" eaLnBrk="1" latinLnBrk="0" hangingPunct="1">
        <a:defRPr sz="1900" kern="1200">
          <a:solidFill>
            <a:schemeClr val="tx1"/>
          </a:solidFill>
          <a:latin typeface="+mn-lt"/>
          <a:ea typeface="+mn-ea"/>
          <a:cs typeface="+mn-cs"/>
        </a:defRPr>
      </a:lvl4pPr>
      <a:lvl5pPr marL="1827938" algn="l" defTabSz="913969" rtl="0" eaLnBrk="1" latinLnBrk="0" hangingPunct="1">
        <a:defRPr sz="1900" kern="1200">
          <a:solidFill>
            <a:schemeClr val="tx1"/>
          </a:solidFill>
          <a:latin typeface="+mn-lt"/>
          <a:ea typeface="+mn-ea"/>
          <a:cs typeface="+mn-cs"/>
        </a:defRPr>
      </a:lvl5pPr>
      <a:lvl6pPr marL="2284934" algn="l" defTabSz="913969" rtl="0" eaLnBrk="1" latinLnBrk="0" hangingPunct="1">
        <a:defRPr sz="1900" kern="1200">
          <a:solidFill>
            <a:schemeClr val="tx1"/>
          </a:solidFill>
          <a:latin typeface="+mn-lt"/>
          <a:ea typeface="+mn-ea"/>
          <a:cs typeface="+mn-cs"/>
        </a:defRPr>
      </a:lvl6pPr>
      <a:lvl7pPr marL="2741906" algn="l" defTabSz="913969" rtl="0" eaLnBrk="1" latinLnBrk="0" hangingPunct="1">
        <a:defRPr sz="1900" kern="1200">
          <a:solidFill>
            <a:schemeClr val="tx1"/>
          </a:solidFill>
          <a:latin typeface="+mn-lt"/>
          <a:ea typeface="+mn-ea"/>
          <a:cs typeface="+mn-cs"/>
        </a:defRPr>
      </a:lvl7pPr>
      <a:lvl8pPr marL="3198880" algn="l" defTabSz="913969" rtl="0" eaLnBrk="1" latinLnBrk="0" hangingPunct="1">
        <a:defRPr sz="1900" kern="1200">
          <a:solidFill>
            <a:schemeClr val="tx1"/>
          </a:solidFill>
          <a:latin typeface="+mn-lt"/>
          <a:ea typeface="+mn-ea"/>
          <a:cs typeface="+mn-cs"/>
        </a:defRPr>
      </a:lvl8pPr>
      <a:lvl9pPr marL="3655855" algn="l" defTabSz="913969"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02" tIns="45718" rIns="91402"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02" tIns="45718" rIns="91402"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8"/>
            <a:ext cx="2743200" cy="365125"/>
          </a:xfrm>
          <a:prstGeom prst="rect">
            <a:avLst/>
          </a:prstGeom>
        </p:spPr>
        <p:txBody>
          <a:bodyPr vert="horz" lIns="91402" tIns="45718" rIns="91402" bIns="45718" rtlCol="0" anchor="ctr"/>
          <a:lstStyle>
            <a:lvl1pPr algn="l">
              <a:defRPr sz="1200">
                <a:solidFill>
                  <a:schemeClr val="tx1">
                    <a:tint val="75000"/>
                  </a:schemeClr>
                </a:solidFill>
              </a:defRPr>
            </a:lvl1pPr>
          </a:lstStyle>
          <a:p>
            <a:pPr defTabSz="913969"/>
            <a:fld id="{B54AE3A7-20DA-48F3-81C3-2C954A8690AA}" type="datetimeFigureOut">
              <a:rPr lang="en-US" smtClean="0">
                <a:solidFill>
                  <a:prstClr val="black">
                    <a:tint val="75000"/>
                  </a:prstClr>
                </a:solidFill>
              </a:rPr>
              <a:pPr defTabSz="913969"/>
              <a:t>8/23/2022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8"/>
            <a:ext cx="4114800" cy="365125"/>
          </a:xfrm>
          <a:prstGeom prst="rect">
            <a:avLst/>
          </a:prstGeom>
        </p:spPr>
        <p:txBody>
          <a:bodyPr vert="horz" lIns="91402" tIns="45718" rIns="91402" bIns="45718" rtlCol="0" anchor="ctr"/>
          <a:lstStyle>
            <a:lvl1pPr algn="ctr">
              <a:defRPr sz="1200">
                <a:solidFill>
                  <a:schemeClr val="tx1">
                    <a:tint val="75000"/>
                  </a:schemeClr>
                </a:solidFill>
              </a:defRPr>
            </a:lvl1pPr>
          </a:lstStyle>
          <a:p>
            <a:pPr defTabSz="913969"/>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8"/>
            <a:ext cx="2743200" cy="365125"/>
          </a:xfrm>
          <a:prstGeom prst="rect">
            <a:avLst/>
          </a:prstGeom>
        </p:spPr>
        <p:txBody>
          <a:bodyPr vert="horz" lIns="91402" tIns="45718" rIns="91402" bIns="45718" rtlCol="0" anchor="ctr"/>
          <a:lstStyle>
            <a:lvl1pPr algn="r">
              <a:defRPr sz="1200">
                <a:solidFill>
                  <a:schemeClr val="tx1">
                    <a:tint val="75000"/>
                  </a:schemeClr>
                </a:solidFill>
              </a:defRPr>
            </a:lvl1pPr>
          </a:lstStyle>
          <a:p>
            <a:pPr defTabSz="913969"/>
            <a:fld id="{ABDE023C-A976-4855-B18A-9D29296741E9}" type="slidenum">
              <a:rPr lang="en-US" smtClean="0">
                <a:solidFill>
                  <a:prstClr val="black">
                    <a:tint val="75000"/>
                  </a:prstClr>
                </a:solidFill>
              </a:rPr>
              <a:pPr defTabSz="913969"/>
              <a:t>‹#›</a:t>
            </a:fld>
            <a:endParaRPr lang="en-US">
              <a:solidFill>
                <a:prstClr val="black">
                  <a:tint val="75000"/>
                </a:prstClr>
              </a:solidFill>
            </a:endParaRPr>
          </a:p>
        </p:txBody>
      </p:sp>
    </p:spTree>
    <p:extLst>
      <p:ext uri="{BB962C8B-B14F-4D97-AF65-F5344CB8AC3E}">
        <p14:creationId xmlns:p14="http://schemas.microsoft.com/office/powerpoint/2010/main" val="136255942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69" rtl="0" eaLnBrk="1" latinLnBrk="0" hangingPunct="1">
        <a:defRPr sz="1900" kern="1200">
          <a:solidFill>
            <a:schemeClr val="tx1"/>
          </a:solidFill>
          <a:latin typeface="+mn-lt"/>
          <a:ea typeface="+mn-ea"/>
          <a:cs typeface="+mn-cs"/>
        </a:defRPr>
      </a:lvl1pPr>
      <a:lvl2pPr marL="456975" algn="l" defTabSz="913969" rtl="0" eaLnBrk="1" latinLnBrk="0" hangingPunct="1">
        <a:defRPr sz="1900" kern="1200">
          <a:solidFill>
            <a:schemeClr val="tx1"/>
          </a:solidFill>
          <a:latin typeface="+mn-lt"/>
          <a:ea typeface="+mn-ea"/>
          <a:cs typeface="+mn-cs"/>
        </a:defRPr>
      </a:lvl2pPr>
      <a:lvl3pPr marL="913969" algn="l" defTabSz="913969" rtl="0" eaLnBrk="1" latinLnBrk="0" hangingPunct="1">
        <a:defRPr sz="1900" kern="1200">
          <a:solidFill>
            <a:schemeClr val="tx1"/>
          </a:solidFill>
          <a:latin typeface="+mn-lt"/>
          <a:ea typeface="+mn-ea"/>
          <a:cs typeface="+mn-cs"/>
        </a:defRPr>
      </a:lvl3pPr>
      <a:lvl4pPr marL="1370954" algn="l" defTabSz="913969" rtl="0" eaLnBrk="1" latinLnBrk="0" hangingPunct="1">
        <a:defRPr sz="1900" kern="1200">
          <a:solidFill>
            <a:schemeClr val="tx1"/>
          </a:solidFill>
          <a:latin typeface="+mn-lt"/>
          <a:ea typeface="+mn-ea"/>
          <a:cs typeface="+mn-cs"/>
        </a:defRPr>
      </a:lvl4pPr>
      <a:lvl5pPr marL="1827938" algn="l" defTabSz="913969" rtl="0" eaLnBrk="1" latinLnBrk="0" hangingPunct="1">
        <a:defRPr sz="1900" kern="1200">
          <a:solidFill>
            <a:schemeClr val="tx1"/>
          </a:solidFill>
          <a:latin typeface="+mn-lt"/>
          <a:ea typeface="+mn-ea"/>
          <a:cs typeface="+mn-cs"/>
        </a:defRPr>
      </a:lvl5pPr>
      <a:lvl6pPr marL="2284934" algn="l" defTabSz="913969" rtl="0" eaLnBrk="1" latinLnBrk="0" hangingPunct="1">
        <a:defRPr sz="1900" kern="1200">
          <a:solidFill>
            <a:schemeClr val="tx1"/>
          </a:solidFill>
          <a:latin typeface="+mn-lt"/>
          <a:ea typeface="+mn-ea"/>
          <a:cs typeface="+mn-cs"/>
        </a:defRPr>
      </a:lvl6pPr>
      <a:lvl7pPr marL="2741906" algn="l" defTabSz="913969" rtl="0" eaLnBrk="1" latinLnBrk="0" hangingPunct="1">
        <a:defRPr sz="1900" kern="1200">
          <a:solidFill>
            <a:schemeClr val="tx1"/>
          </a:solidFill>
          <a:latin typeface="+mn-lt"/>
          <a:ea typeface="+mn-ea"/>
          <a:cs typeface="+mn-cs"/>
        </a:defRPr>
      </a:lvl7pPr>
      <a:lvl8pPr marL="3198880" algn="l" defTabSz="913969" rtl="0" eaLnBrk="1" latinLnBrk="0" hangingPunct="1">
        <a:defRPr sz="1900" kern="1200">
          <a:solidFill>
            <a:schemeClr val="tx1"/>
          </a:solidFill>
          <a:latin typeface="+mn-lt"/>
          <a:ea typeface="+mn-ea"/>
          <a:cs typeface="+mn-cs"/>
        </a:defRPr>
      </a:lvl8pPr>
      <a:lvl9pPr marL="3655855" algn="l" defTabSz="913969"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18" rIns="91404" bIns="4571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18" rIns="91404"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p:spPr>
        <p:txBody>
          <a:bodyPr vert="horz" wrap="square" lIns="91404" tIns="45718" rIns="91404" bIns="45718" numCol="1" anchor="t" anchorCtr="0" compatLnSpc="1">
            <a:prstTxWarp prst="textNoShape">
              <a:avLst/>
            </a:prstTxWarp>
          </a:bodyPr>
          <a:lstStyle>
            <a:lvl1pPr eaLnBrk="1" hangingPunct="1">
              <a:defRPr sz="15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p:spPr>
        <p:txBody>
          <a:bodyPr vert="horz" wrap="square" lIns="91404" tIns="45718" rIns="91404" bIns="45718" numCol="1" anchor="t" anchorCtr="0" compatLnSpc="1">
            <a:prstTxWarp prst="textNoShape">
              <a:avLst/>
            </a:prstTxWarp>
          </a:bodyPr>
          <a:lstStyle>
            <a:lvl1pPr algn="ctr" eaLnBrk="1" hangingPunct="1">
              <a:defRPr sz="15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p:spPr>
        <p:txBody>
          <a:bodyPr vert="horz" wrap="square" lIns="91404" tIns="45718" rIns="91404" bIns="45718" numCol="1" anchor="t" anchorCtr="0" compatLnSpc="1">
            <a:prstTxWarp prst="textNoShape">
              <a:avLst/>
            </a:prstTxWarp>
          </a:bodyPr>
          <a:lstStyle>
            <a:lvl1pPr algn="r" eaLnBrk="1" hangingPunct="1">
              <a:defRPr sz="1500"/>
            </a:lvl1pPr>
          </a:lstStyle>
          <a:p>
            <a:pPr fontAlgn="base">
              <a:spcBef>
                <a:spcPct val="0"/>
              </a:spcBef>
              <a:spcAft>
                <a:spcPct val="0"/>
              </a:spcAft>
            </a:pPr>
            <a:fld id="{1AE77A70-27C3-4366-868A-C915C0B0D5A2}"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89151133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ransition spd="med">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898" decel="100000" fill="hold"/>
                                        <p:tgtEl>
                                          <p:spTgt spid="1026"/>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27">
                                            <p:txEl>
                                              <p:pRg st="0" end="0"/>
                                            </p:txEl>
                                          </p:spTgt>
                                        </p:tgtEl>
                                        <p:attrNameLst>
                                          <p:attrName>style.visibility</p:attrName>
                                        </p:attrNameLst>
                                      </p:cBhvr>
                                      <p:to>
                                        <p:strVal val="visible"/>
                                      </p:to>
                                    </p:set>
                                    <p:animEffect transition="in" filter="fade">
                                      <p:cBhvr>
                                        <p:cTn id="15" dur="1000"/>
                                        <p:tgtEl>
                                          <p:spTgt spid="1027">
                                            <p:txEl>
                                              <p:pRg st="0" end="0"/>
                                            </p:txEl>
                                          </p:spTgt>
                                        </p:tgtEl>
                                      </p:cBhvr>
                                    </p:animEffect>
                                    <p:anim calcmode="lin" valueType="num">
                                      <p:cBhvr>
                                        <p:cTn id="16" dur="1000" fill="hold"/>
                                        <p:tgtEl>
                                          <p:spTgt spid="1027">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102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1027">
                                            <p:txEl>
                                              <p:pRg st="0" end="0"/>
                                            </p:tx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1027">
                                            <p:txEl>
                                              <p:pRg st="1" end="1"/>
                                            </p:txEl>
                                          </p:spTgt>
                                        </p:tgtEl>
                                        <p:attrNameLst>
                                          <p:attrName>style.visibility</p:attrName>
                                        </p:attrNameLst>
                                      </p:cBhvr>
                                      <p:to>
                                        <p:strVal val="visible"/>
                                      </p:to>
                                    </p:set>
                                    <p:animEffect transition="in" filter="fade">
                                      <p:cBhvr>
                                        <p:cTn id="21" dur="1000"/>
                                        <p:tgtEl>
                                          <p:spTgt spid="1027">
                                            <p:txEl>
                                              <p:pRg st="1" end="1"/>
                                            </p:txEl>
                                          </p:spTgt>
                                        </p:tgtEl>
                                      </p:cBhvr>
                                    </p:animEffect>
                                    <p:anim calcmode="lin" valueType="num">
                                      <p:cBhvr>
                                        <p:cTn id="22" dur="1000" fill="hold"/>
                                        <p:tgtEl>
                                          <p:spTgt spid="1027">
                                            <p:txEl>
                                              <p:pRg st="1" end="1"/>
                                            </p:txEl>
                                          </p:spTgt>
                                        </p:tgtEl>
                                        <p:attrNameLst>
                                          <p:attrName>ppt_x</p:attrName>
                                        </p:attrNameLst>
                                      </p:cBhvr>
                                      <p:tavLst>
                                        <p:tav tm="0">
                                          <p:val>
                                            <p:strVal val="#ppt_x"/>
                                          </p:val>
                                        </p:tav>
                                        <p:tav tm="100000">
                                          <p:val>
                                            <p:strVal val="#ppt_x"/>
                                          </p:val>
                                        </p:tav>
                                      </p:tavLst>
                                    </p:anim>
                                    <p:anim calcmode="lin" valueType="num">
                                      <p:cBhvr>
                                        <p:cTn id="23" dur="898" decel="100000" fill="hold"/>
                                        <p:tgtEl>
                                          <p:spTgt spid="1027">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898"/>
                                          </p:stCondLst>
                                        </p:cTn>
                                        <p:tgtEl>
                                          <p:spTgt spid="1027">
                                            <p:txEl>
                                              <p:pRg st="1" end="1"/>
                                            </p:tx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1027">
                                            <p:txEl>
                                              <p:pRg st="2" end="2"/>
                                            </p:txEl>
                                          </p:spTgt>
                                        </p:tgtEl>
                                        <p:attrNameLst>
                                          <p:attrName>style.visibility</p:attrName>
                                        </p:attrNameLst>
                                      </p:cBhvr>
                                      <p:to>
                                        <p:strVal val="visible"/>
                                      </p:to>
                                    </p:set>
                                    <p:animEffect transition="in" filter="fade">
                                      <p:cBhvr>
                                        <p:cTn id="27" dur="1000"/>
                                        <p:tgtEl>
                                          <p:spTgt spid="1027">
                                            <p:txEl>
                                              <p:pRg st="2" end="2"/>
                                            </p:txEl>
                                          </p:spTgt>
                                        </p:tgtEl>
                                      </p:cBhvr>
                                    </p:animEffect>
                                    <p:anim calcmode="lin" valueType="num">
                                      <p:cBhvr>
                                        <p:cTn id="28" dur="1000" fill="hold"/>
                                        <p:tgtEl>
                                          <p:spTgt spid="1027">
                                            <p:txEl>
                                              <p:pRg st="2" end="2"/>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1027">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1027">
                                            <p:txEl>
                                              <p:pRg st="2" end="2"/>
                                            </p:txEl>
                                          </p:spTgt>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1027">
                                            <p:txEl>
                                              <p:pRg st="3" end="3"/>
                                            </p:txEl>
                                          </p:spTgt>
                                        </p:tgtEl>
                                        <p:attrNameLst>
                                          <p:attrName>style.visibility</p:attrName>
                                        </p:attrNameLst>
                                      </p:cBhvr>
                                      <p:to>
                                        <p:strVal val="visible"/>
                                      </p:to>
                                    </p:set>
                                    <p:animEffect transition="in" filter="fade">
                                      <p:cBhvr>
                                        <p:cTn id="33" dur="1000"/>
                                        <p:tgtEl>
                                          <p:spTgt spid="1027">
                                            <p:txEl>
                                              <p:pRg st="3" end="3"/>
                                            </p:txEl>
                                          </p:spTgt>
                                        </p:tgtEl>
                                      </p:cBhvr>
                                    </p:animEffect>
                                    <p:anim calcmode="lin" valueType="num">
                                      <p:cBhvr>
                                        <p:cTn id="34" dur="1000" fill="hold"/>
                                        <p:tgtEl>
                                          <p:spTgt spid="1027">
                                            <p:txEl>
                                              <p:pRg st="3" end="3"/>
                                            </p:txEl>
                                          </p:spTgt>
                                        </p:tgtEl>
                                        <p:attrNameLst>
                                          <p:attrName>ppt_x</p:attrName>
                                        </p:attrNameLst>
                                      </p:cBhvr>
                                      <p:tavLst>
                                        <p:tav tm="0">
                                          <p:val>
                                            <p:strVal val="#ppt_x"/>
                                          </p:val>
                                        </p:tav>
                                        <p:tav tm="100000">
                                          <p:val>
                                            <p:strVal val="#ppt_x"/>
                                          </p:val>
                                        </p:tav>
                                      </p:tavLst>
                                    </p:anim>
                                    <p:anim calcmode="lin" valueType="num">
                                      <p:cBhvr>
                                        <p:cTn id="35" dur="898" decel="100000" fill="hold"/>
                                        <p:tgtEl>
                                          <p:spTgt spid="1027">
                                            <p:txEl>
                                              <p:pRg st="3" end="3"/>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898"/>
                                          </p:stCondLst>
                                        </p:cTn>
                                        <p:tgtEl>
                                          <p:spTgt spid="1027">
                                            <p:txEl>
                                              <p:pRg st="3" end="3"/>
                                            </p:tx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027">
                                            <p:txEl>
                                              <p:pRg st="4" end="4"/>
                                            </p:txEl>
                                          </p:spTgt>
                                        </p:tgtEl>
                                        <p:attrNameLst>
                                          <p:attrName>style.visibility</p:attrName>
                                        </p:attrNameLst>
                                      </p:cBhvr>
                                      <p:to>
                                        <p:strVal val="visible"/>
                                      </p:to>
                                    </p:set>
                                    <p:animEffect transition="in" filter="fade">
                                      <p:cBhvr>
                                        <p:cTn id="39" dur="1000"/>
                                        <p:tgtEl>
                                          <p:spTgt spid="1027">
                                            <p:txEl>
                                              <p:pRg st="4" end="4"/>
                                            </p:txEl>
                                          </p:spTgt>
                                        </p:tgtEl>
                                      </p:cBhvr>
                                    </p:animEffect>
                                    <p:anim calcmode="lin" valueType="num">
                                      <p:cBhvr>
                                        <p:cTn id="40" dur="1000" fill="hold"/>
                                        <p:tgtEl>
                                          <p:spTgt spid="1027">
                                            <p:txEl>
                                              <p:pRg st="4" end="4"/>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1027">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1027">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37"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2">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3">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4">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5">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75" algn="ctr" rtl="0" fontAlgn="base">
        <a:spcBef>
          <a:spcPct val="0"/>
        </a:spcBef>
        <a:spcAft>
          <a:spcPct val="0"/>
        </a:spcAft>
        <a:defRPr sz="4400">
          <a:solidFill>
            <a:schemeClr val="tx2"/>
          </a:solidFill>
          <a:latin typeface="Arial" charset="0"/>
        </a:defRPr>
      </a:lvl6pPr>
      <a:lvl7pPr marL="913969" algn="ctr" rtl="0" fontAlgn="base">
        <a:spcBef>
          <a:spcPct val="0"/>
        </a:spcBef>
        <a:spcAft>
          <a:spcPct val="0"/>
        </a:spcAft>
        <a:defRPr sz="4400">
          <a:solidFill>
            <a:schemeClr val="tx2"/>
          </a:solidFill>
          <a:latin typeface="Arial" charset="0"/>
        </a:defRPr>
      </a:lvl7pPr>
      <a:lvl8pPr marL="1370954" algn="ctr" rtl="0" fontAlgn="base">
        <a:spcBef>
          <a:spcPct val="0"/>
        </a:spcBef>
        <a:spcAft>
          <a:spcPct val="0"/>
        </a:spcAft>
        <a:defRPr sz="4400">
          <a:solidFill>
            <a:schemeClr val="tx2"/>
          </a:solidFill>
          <a:latin typeface="Arial" charset="0"/>
        </a:defRPr>
      </a:lvl8pPr>
      <a:lvl9pPr marL="1827938" algn="ctr" rtl="0" fontAlgn="base">
        <a:spcBef>
          <a:spcPct val="0"/>
        </a:spcBef>
        <a:spcAft>
          <a:spcPct val="0"/>
        </a:spcAft>
        <a:defRPr sz="4400">
          <a:solidFill>
            <a:schemeClr val="tx2"/>
          </a:solidFill>
          <a:latin typeface="Arial" charset="0"/>
        </a:defRPr>
      </a:lvl9pPr>
    </p:titleStyle>
    <p:bodyStyle>
      <a:lvl1pPr marL="341169" indent="-341169" algn="l" rtl="0" eaLnBrk="0" fontAlgn="base" hangingPunct="0">
        <a:spcBef>
          <a:spcPct val="20000"/>
        </a:spcBef>
        <a:spcAft>
          <a:spcPct val="0"/>
        </a:spcAft>
        <a:buChar char="•"/>
        <a:defRPr sz="3200">
          <a:solidFill>
            <a:schemeClr val="tx1"/>
          </a:solidFill>
          <a:latin typeface="+mn-lt"/>
          <a:ea typeface="+mn-ea"/>
          <a:cs typeface="+mn-cs"/>
        </a:defRPr>
      </a:lvl1pPr>
      <a:lvl2pPr marL="741027" indent="-284042" algn="l" rtl="0" eaLnBrk="0" fontAlgn="base" hangingPunct="0">
        <a:spcBef>
          <a:spcPct val="20000"/>
        </a:spcBef>
        <a:spcAft>
          <a:spcPct val="0"/>
        </a:spcAft>
        <a:buChar char="–"/>
        <a:defRPr sz="2800">
          <a:solidFill>
            <a:schemeClr val="tx1"/>
          </a:solidFill>
          <a:latin typeface="+mn-lt"/>
        </a:defRPr>
      </a:lvl2pPr>
      <a:lvl3pPr marL="1140909" indent="-226917" algn="l" rtl="0" eaLnBrk="0" fontAlgn="base" hangingPunct="0">
        <a:spcBef>
          <a:spcPct val="20000"/>
        </a:spcBef>
        <a:spcAft>
          <a:spcPct val="0"/>
        </a:spcAft>
        <a:buChar char="•"/>
        <a:defRPr sz="2400">
          <a:solidFill>
            <a:schemeClr val="tx1"/>
          </a:solidFill>
          <a:latin typeface="+mn-lt"/>
        </a:defRPr>
      </a:lvl3pPr>
      <a:lvl4pPr marL="1597893" indent="-226917" algn="l" rtl="0" eaLnBrk="0" fontAlgn="base" hangingPunct="0">
        <a:spcBef>
          <a:spcPct val="20000"/>
        </a:spcBef>
        <a:spcAft>
          <a:spcPct val="0"/>
        </a:spcAft>
        <a:buChar char="–"/>
        <a:defRPr sz="2000">
          <a:solidFill>
            <a:schemeClr val="tx1"/>
          </a:solidFill>
          <a:latin typeface="+mn-lt"/>
        </a:defRPr>
      </a:lvl4pPr>
      <a:lvl5pPr marL="2054879" indent="-226917" algn="l" rtl="0" eaLnBrk="0" fontAlgn="base" hangingPunct="0">
        <a:spcBef>
          <a:spcPct val="20000"/>
        </a:spcBef>
        <a:spcAft>
          <a:spcPct val="0"/>
        </a:spcAft>
        <a:buChar char="»"/>
        <a:defRPr sz="2000">
          <a:solidFill>
            <a:schemeClr val="tx1"/>
          </a:solidFill>
          <a:latin typeface="+mn-lt"/>
        </a:defRPr>
      </a:lvl5pPr>
      <a:lvl6pPr marL="2513409" indent="-228498" algn="l" rtl="0" fontAlgn="base">
        <a:spcBef>
          <a:spcPct val="20000"/>
        </a:spcBef>
        <a:spcAft>
          <a:spcPct val="0"/>
        </a:spcAft>
        <a:buChar char="»"/>
        <a:defRPr sz="2000">
          <a:solidFill>
            <a:schemeClr val="tx1"/>
          </a:solidFill>
          <a:latin typeface="+mn-lt"/>
        </a:defRPr>
      </a:lvl6pPr>
      <a:lvl7pPr marL="2970394" indent="-228498" algn="l" rtl="0" fontAlgn="base">
        <a:spcBef>
          <a:spcPct val="20000"/>
        </a:spcBef>
        <a:spcAft>
          <a:spcPct val="0"/>
        </a:spcAft>
        <a:buChar char="»"/>
        <a:defRPr sz="2000">
          <a:solidFill>
            <a:schemeClr val="tx1"/>
          </a:solidFill>
          <a:latin typeface="+mn-lt"/>
        </a:defRPr>
      </a:lvl7pPr>
      <a:lvl8pPr marL="3427378" indent="-228498" algn="l" rtl="0" fontAlgn="base">
        <a:spcBef>
          <a:spcPct val="20000"/>
        </a:spcBef>
        <a:spcAft>
          <a:spcPct val="0"/>
        </a:spcAft>
        <a:buChar char="»"/>
        <a:defRPr sz="2000">
          <a:solidFill>
            <a:schemeClr val="tx1"/>
          </a:solidFill>
          <a:latin typeface="+mn-lt"/>
        </a:defRPr>
      </a:lvl8pPr>
      <a:lvl9pPr marL="3884374" indent="-22849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969" rtl="0" eaLnBrk="1" latinLnBrk="0" hangingPunct="1">
        <a:defRPr sz="1900" kern="1200">
          <a:solidFill>
            <a:schemeClr val="tx1"/>
          </a:solidFill>
          <a:latin typeface="+mn-lt"/>
          <a:ea typeface="+mn-ea"/>
          <a:cs typeface="+mn-cs"/>
        </a:defRPr>
      </a:lvl1pPr>
      <a:lvl2pPr marL="456975" algn="l" defTabSz="913969" rtl="0" eaLnBrk="1" latinLnBrk="0" hangingPunct="1">
        <a:defRPr sz="1900" kern="1200">
          <a:solidFill>
            <a:schemeClr val="tx1"/>
          </a:solidFill>
          <a:latin typeface="+mn-lt"/>
          <a:ea typeface="+mn-ea"/>
          <a:cs typeface="+mn-cs"/>
        </a:defRPr>
      </a:lvl2pPr>
      <a:lvl3pPr marL="913969" algn="l" defTabSz="913969" rtl="0" eaLnBrk="1" latinLnBrk="0" hangingPunct="1">
        <a:defRPr sz="1900" kern="1200">
          <a:solidFill>
            <a:schemeClr val="tx1"/>
          </a:solidFill>
          <a:latin typeface="+mn-lt"/>
          <a:ea typeface="+mn-ea"/>
          <a:cs typeface="+mn-cs"/>
        </a:defRPr>
      </a:lvl3pPr>
      <a:lvl4pPr marL="1370954" algn="l" defTabSz="913969" rtl="0" eaLnBrk="1" latinLnBrk="0" hangingPunct="1">
        <a:defRPr sz="1900" kern="1200">
          <a:solidFill>
            <a:schemeClr val="tx1"/>
          </a:solidFill>
          <a:latin typeface="+mn-lt"/>
          <a:ea typeface="+mn-ea"/>
          <a:cs typeface="+mn-cs"/>
        </a:defRPr>
      </a:lvl4pPr>
      <a:lvl5pPr marL="1827938" algn="l" defTabSz="913969" rtl="0" eaLnBrk="1" latinLnBrk="0" hangingPunct="1">
        <a:defRPr sz="1900" kern="1200">
          <a:solidFill>
            <a:schemeClr val="tx1"/>
          </a:solidFill>
          <a:latin typeface="+mn-lt"/>
          <a:ea typeface="+mn-ea"/>
          <a:cs typeface="+mn-cs"/>
        </a:defRPr>
      </a:lvl5pPr>
      <a:lvl6pPr marL="2284934" algn="l" defTabSz="913969" rtl="0" eaLnBrk="1" latinLnBrk="0" hangingPunct="1">
        <a:defRPr sz="1900" kern="1200">
          <a:solidFill>
            <a:schemeClr val="tx1"/>
          </a:solidFill>
          <a:latin typeface="+mn-lt"/>
          <a:ea typeface="+mn-ea"/>
          <a:cs typeface="+mn-cs"/>
        </a:defRPr>
      </a:lvl6pPr>
      <a:lvl7pPr marL="2741906" algn="l" defTabSz="913969" rtl="0" eaLnBrk="1" latinLnBrk="0" hangingPunct="1">
        <a:defRPr sz="1900" kern="1200">
          <a:solidFill>
            <a:schemeClr val="tx1"/>
          </a:solidFill>
          <a:latin typeface="+mn-lt"/>
          <a:ea typeface="+mn-ea"/>
          <a:cs typeface="+mn-cs"/>
        </a:defRPr>
      </a:lvl7pPr>
      <a:lvl8pPr marL="3198880" algn="l" defTabSz="913969" rtl="0" eaLnBrk="1" latinLnBrk="0" hangingPunct="1">
        <a:defRPr sz="1900" kern="1200">
          <a:solidFill>
            <a:schemeClr val="tx1"/>
          </a:solidFill>
          <a:latin typeface="+mn-lt"/>
          <a:ea typeface="+mn-ea"/>
          <a:cs typeface="+mn-cs"/>
        </a:defRPr>
      </a:lvl8pPr>
      <a:lvl9pPr marL="3655855" algn="l" defTabSz="913969"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18" rIns="91404" bIns="4571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18" rIns="91404"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p:spPr>
        <p:txBody>
          <a:bodyPr vert="horz" wrap="square" lIns="91404" tIns="45718" rIns="91404" bIns="45718" numCol="1" anchor="t" anchorCtr="0" compatLnSpc="1">
            <a:prstTxWarp prst="textNoShape">
              <a:avLst/>
            </a:prstTxWarp>
          </a:bodyPr>
          <a:lstStyle>
            <a:lvl1pPr eaLnBrk="1" hangingPunct="1">
              <a:defRPr sz="15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p:spPr>
        <p:txBody>
          <a:bodyPr vert="horz" wrap="square" lIns="91404" tIns="45718" rIns="91404" bIns="45718" numCol="1" anchor="t" anchorCtr="0" compatLnSpc="1">
            <a:prstTxWarp prst="textNoShape">
              <a:avLst/>
            </a:prstTxWarp>
          </a:bodyPr>
          <a:lstStyle>
            <a:lvl1pPr algn="ctr" eaLnBrk="1" hangingPunct="1">
              <a:defRPr sz="15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p:spPr>
        <p:txBody>
          <a:bodyPr vert="horz" wrap="square" lIns="91404" tIns="45718" rIns="91404" bIns="45718" numCol="1" anchor="t" anchorCtr="0" compatLnSpc="1">
            <a:prstTxWarp prst="textNoShape">
              <a:avLst/>
            </a:prstTxWarp>
          </a:bodyPr>
          <a:lstStyle>
            <a:lvl1pPr algn="r" eaLnBrk="1" hangingPunct="1">
              <a:defRPr sz="1500"/>
            </a:lvl1pPr>
          </a:lstStyle>
          <a:p>
            <a:pPr fontAlgn="base">
              <a:spcBef>
                <a:spcPct val="0"/>
              </a:spcBef>
              <a:spcAft>
                <a:spcPct val="0"/>
              </a:spcAft>
            </a:pPr>
            <a:fld id="{1AE77A70-27C3-4366-868A-C915C0B0D5A2}"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937388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ransition spd="med">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898" decel="100000" fill="hold"/>
                                        <p:tgtEl>
                                          <p:spTgt spid="1026"/>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27">
                                            <p:txEl>
                                              <p:pRg st="0" end="0"/>
                                            </p:txEl>
                                          </p:spTgt>
                                        </p:tgtEl>
                                        <p:attrNameLst>
                                          <p:attrName>style.visibility</p:attrName>
                                        </p:attrNameLst>
                                      </p:cBhvr>
                                      <p:to>
                                        <p:strVal val="visible"/>
                                      </p:to>
                                    </p:set>
                                    <p:animEffect transition="in" filter="fade">
                                      <p:cBhvr>
                                        <p:cTn id="15" dur="1000"/>
                                        <p:tgtEl>
                                          <p:spTgt spid="1027">
                                            <p:txEl>
                                              <p:pRg st="0" end="0"/>
                                            </p:txEl>
                                          </p:spTgt>
                                        </p:tgtEl>
                                      </p:cBhvr>
                                    </p:animEffect>
                                    <p:anim calcmode="lin" valueType="num">
                                      <p:cBhvr>
                                        <p:cTn id="16" dur="1000" fill="hold"/>
                                        <p:tgtEl>
                                          <p:spTgt spid="1027">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102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1027">
                                            <p:txEl>
                                              <p:pRg st="0" end="0"/>
                                            </p:tx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1027">
                                            <p:txEl>
                                              <p:pRg st="1" end="1"/>
                                            </p:txEl>
                                          </p:spTgt>
                                        </p:tgtEl>
                                        <p:attrNameLst>
                                          <p:attrName>style.visibility</p:attrName>
                                        </p:attrNameLst>
                                      </p:cBhvr>
                                      <p:to>
                                        <p:strVal val="visible"/>
                                      </p:to>
                                    </p:set>
                                    <p:animEffect transition="in" filter="fade">
                                      <p:cBhvr>
                                        <p:cTn id="21" dur="1000"/>
                                        <p:tgtEl>
                                          <p:spTgt spid="1027">
                                            <p:txEl>
                                              <p:pRg st="1" end="1"/>
                                            </p:txEl>
                                          </p:spTgt>
                                        </p:tgtEl>
                                      </p:cBhvr>
                                    </p:animEffect>
                                    <p:anim calcmode="lin" valueType="num">
                                      <p:cBhvr>
                                        <p:cTn id="22" dur="1000" fill="hold"/>
                                        <p:tgtEl>
                                          <p:spTgt spid="1027">
                                            <p:txEl>
                                              <p:pRg st="1" end="1"/>
                                            </p:txEl>
                                          </p:spTgt>
                                        </p:tgtEl>
                                        <p:attrNameLst>
                                          <p:attrName>ppt_x</p:attrName>
                                        </p:attrNameLst>
                                      </p:cBhvr>
                                      <p:tavLst>
                                        <p:tav tm="0">
                                          <p:val>
                                            <p:strVal val="#ppt_x"/>
                                          </p:val>
                                        </p:tav>
                                        <p:tav tm="100000">
                                          <p:val>
                                            <p:strVal val="#ppt_x"/>
                                          </p:val>
                                        </p:tav>
                                      </p:tavLst>
                                    </p:anim>
                                    <p:anim calcmode="lin" valueType="num">
                                      <p:cBhvr>
                                        <p:cTn id="23" dur="898" decel="100000" fill="hold"/>
                                        <p:tgtEl>
                                          <p:spTgt spid="1027">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898"/>
                                          </p:stCondLst>
                                        </p:cTn>
                                        <p:tgtEl>
                                          <p:spTgt spid="1027">
                                            <p:txEl>
                                              <p:pRg st="1" end="1"/>
                                            </p:tx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1027">
                                            <p:txEl>
                                              <p:pRg st="2" end="2"/>
                                            </p:txEl>
                                          </p:spTgt>
                                        </p:tgtEl>
                                        <p:attrNameLst>
                                          <p:attrName>style.visibility</p:attrName>
                                        </p:attrNameLst>
                                      </p:cBhvr>
                                      <p:to>
                                        <p:strVal val="visible"/>
                                      </p:to>
                                    </p:set>
                                    <p:animEffect transition="in" filter="fade">
                                      <p:cBhvr>
                                        <p:cTn id="27" dur="1000"/>
                                        <p:tgtEl>
                                          <p:spTgt spid="1027">
                                            <p:txEl>
                                              <p:pRg st="2" end="2"/>
                                            </p:txEl>
                                          </p:spTgt>
                                        </p:tgtEl>
                                      </p:cBhvr>
                                    </p:animEffect>
                                    <p:anim calcmode="lin" valueType="num">
                                      <p:cBhvr>
                                        <p:cTn id="28" dur="1000" fill="hold"/>
                                        <p:tgtEl>
                                          <p:spTgt spid="1027">
                                            <p:txEl>
                                              <p:pRg st="2" end="2"/>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1027">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1027">
                                            <p:txEl>
                                              <p:pRg st="2" end="2"/>
                                            </p:txEl>
                                          </p:spTgt>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1027">
                                            <p:txEl>
                                              <p:pRg st="3" end="3"/>
                                            </p:txEl>
                                          </p:spTgt>
                                        </p:tgtEl>
                                        <p:attrNameLst>
                                          <p:attrName>style.visibility</p:attrName>
                                        </p:attrNameLst>
                                      </p:cBhvr>
                                      <p:to>
                                        <p:strVal val="visible"/>
                                      </p:to>
                                    </p:set>
                                    <p:animEffect transition="in" filter="fade">
                                      <p:cBhvr>
                                        <p:cTn id="33" dur="1000"/>
                                        <p:tgtEl>
                                          <p:spTgt spid="1027">
                                            <p:txEl>
                                              <p:pRg st="3" end="3"/>
                                            </p:txEl>
                                          </p:spTgt>
                                        </p:tgtEl>
                                      </p:cBhvr>
                                    </p:animEffect>
                                    <p:anim calcmode="lin" valueType="num">
                                      <p:cBhvr>
                                        <p:cTn id="34" dur="1000" fill="hold"/>
                                        <p:tgtEl>
                                          <p:spTgt spid="1027">
                                            <p:txEl>
                                              <p:pRg st="3" end="3"/>
                                            </p:txEl>
                                          </p:spTgt>
                                        </p:tgtEl>
                                        <p:attrNameLst>
                                          <p:attrName>ppt_x</p:attrName>
                                        </p:attrNameLst>
                                      </p:cBhvr>
                                      <p:tavLst>
                                        <p:tav tm="0">
                                          <p:val>
                                            <p:strVal val="#ppt_x"/>
                                          </p:val>
                                        </p:tav>
                                        <p:tav tm="100000">
                                          <p:val>
                                            <p:strVal val="#ppt_x"/>
                                          </p:val>
                                        </p:tav>
                                      </p:tavLst>
                                    </p:anim>
                                    <p:anim calcmode="lin" valueType="num">
                                      <p:cBhvr>
                                        <p:cTn id="35" dur="898" decel="100000" fill="hold"/>
                                        <p:tgtEl>
                                          <p:spTgt spid="1027">
                                            <p:txEl>
                                              <p:pRg st="3" end="3"/>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898"/>
                                          </p:stCondLst>
                                        </p:cTn>
                                        <p:tgtEl>
                                          <p:spTgt spid="1027">
                                            <p:txEl>
                                              <p:pRg st="3" end="3"/>
                                            </p:tx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027">
                                            <p:txEl>
                                              <p:pRg st="4" end="4"/>
                                            </p:txEl>
                                          </p:spTgt>
                                        </p:tgtEl>
                                        <p:attrNameLst>
                                          <p:attrName>style.visibility</p:attrName>
                                        </p:attrNameLst>
                                      </p:cBhvr>
                                      <p:to>
                                        <p:strVal val="visible"/>
                                      </p:to>
                                    </p:set>
                                    <p:animEffect transition="in" filter="fade">
                                      <p:cBhvr>
                                        <p:cTn id="39" dur="1000"/>
                                        <p:tgtEl>
                                          <p:spTgt spid="1027">
                                            <p:txEl>
                                              <p:pRg st="4" end="4"/>
                                            </p:txEl>
                                          </p:spTgt>
                                        </p:tgtEl>
                                      </p:cBhvr>
                                    </p:animEffect>
                                    <p:anim calcmode="lin" valueType="num">
                                      <p:cBhvr>
                                        <p:cTn id="40" dur="1000" fill="hold"/>
                                        <p:tgtEl>
                                          <p:spTgt spid="1027">
                                            <p:txEl>
                                              <p:pRg st="4" end="4"/>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1027">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1027">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37"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2">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3">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4">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5">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75" algn="ctr" rtl="0" fontAlgn="base">
        <a:spcBef>
          <a:spcPct val="0"/>
        </a:spcBef>
        <a:spcAft>
          <a:spcPct val="0"/>
        </a:spcAft>
        <a:defRPr sz="4400">
          <a:solidFill>
            <a:schemeClr val="tx2"/>
          </a:solidFill>
          <a:latin typeface="Arial" charset="0"/>
        </a:defRPr>
      </a:lvl6pPr>
      <a:lvl7pPr marL="913969" algn="ctr" rtl="0" fontAlgn="base">
        <a:spcBef>
          <a:spcPct val="0"/>
        </a:spcBef>
        <a:spcAft>
          <a:spcPct val="0"/>
        </a:spcAft>
        <a:defRPr sz="4400">
          <a:solidFill>
            <a:schemeClr val="tx2"/>
          </a:solidFill>
          <a:latin typeface="Arial" charset="0"/>
        </a:defRPr>
      </a:lvl7pPr>
      <a:lvl8pPr marL="1370954" algn="ctr" rtl="0" fontAlgn="base">
        <a:spcBef>
          <a:spcPct val="0"/>
        </a:spcBef>
        <a:spcAft>
          <a:spcPct val="0"/>
        </a:spcAft>
        <a:defRPr sz="4400">
          <a:solidFill>
            <a:schemeClr val="tx2"/>
          </a:solidFill>
          <a:latin typeface="Arial" charset="0"/>
        </a:defRPr>
      </a:lvl8pPr>
      <a:lvl9pPr marL="1827938" algn="ctr" rtl="0" fontAlgn="base">
        <a:spcBef>
          <a:spcPct val="0"/>
        </a:spcBef>
        <a:spcAft>
          <a:spcPct val="0"/>
        </a:spcAft>
        <a:defRPr sz="4400">
          <a:solidFill>
            <a:schemeClr val="tx2"/>
          </a:solidFill>
          <a:latin typeface="Arial" charset="0"/>
        </a:defRPr>
      </a:lvl9pPr>
    </p:titleStyle>
    <p:bodyStyle>
      <a:lvl1pPr marL="341169" indent="-341169" algn="l" rtl="0" eaLnBrk="0" fontAlgn="base" hangingPunct="0">
        <a:spcBef>
          <a:spcPct val="20000"/>
        </a:spcBef>
        <a:spcAft>
          <a:spcPct val="0"/>
        </a:spcAft>
        <a:buChar char="•"/>
        <a:defRPr sz="3200">
          <a:solidFill>
            <a:schemeClr val="tx1"/>
          </a:solidFill>
          <a:latin typeface="+mn-lt"/>
          <a:ea typeface="+mn-ea"/>
          <a:cs typeface="+mn-cs"/>
        </a:defRPr>
      </a:lvl1pPr>
      <a:lvl2pPr marL="741027" indent="-284042" algn="l" rtl="0" eaLnBrk="0" fontAlgn="base" hangingPunct="0">
        <a:spcBef>
          <a:spcPct val="20000"/>
        </a:spcBef>
        <a:spcAft>
          <a:spcPct val="0"/>
        </a:spcAft>
        <a:buChar char="–"/>
        <a:defRPr sz="2800">
          <a:solidFill>
            <a:schemeClr val="tx1"/>
          </a:solidFill>
          <a:latin typeface="+mn-lt"/>
        </a:defRPr>
      </a:lvl2pPr>
      <a:lvl3pPr marL="1140909" indent="-226917" algn="l" rtl="0" eaLnBrk="0" fontAlgn="base" hangingPunct="0">
        <a:spcBef>
          <a:spcPct val="20000"/>
        </a:spcBef>
        <a:spcAft>
          <a:spcPct val="0"/>
        </a:spcAft>
        <a:buChar char="•"/>
        <a:defRPr sz="2400">
          <a:solidFill>
            <a:schemeClr val="tx1"/>
          </a:solidFill>
          <a:latin typeface="+mn-lt"/>
        </a:defRPr>
      </a:lvl3pPr>
      <a:lvl4pPr marL="1597893" indent="-226917" algn="l" rtl="0" eaLnBrk="0" fontAlgn="base" hangingPunct="0">
        <a:spcBef>
          <a:spcPct val="20000"/>
        </a:spcBef>
        <a:spcAft>
          <a:spcPct val="0"/>
        </a:spcAft>
        <a:buChar char="–"/>
        <a:defRPr sz="2000">
          <a:solidFill>
            <a:schemeClr val="tx1"/>
          </a:solidFill>
          <a:latin typeface="+mn-lt"/>
        </a:defRPr>
      </a:lvl4pPr>
      <a:lvl5pPr marL="2054879" indent="-226917" algn="l" rtl="0" eaLnBrk="0" fontAlgn="base" hangingPunct="0">
        <a:spcBef>
          <a:spcPct val="20000"/>
        </a:spcBef>
        <a:spcAft>
          <a:spcPct val="0"/>
        </a:spcAft>
        <a:buChar char="»"/>
        <a:defRPr sz="2000">
          <a:solidFill>
            <a:schemeClr val="tx1"/>
          </a:solidFill>
          <a:latin typeface="+mn-lt"/>
        </a:defRPr>
      </a:lvl5pPr>
      <a:lvl6pPr marL="2513409" indent="-228498" algn="l" rtl="0" fontAlgn="base">
        <a:spcBef>
          <a:spcPct val="20000"/>
        </a:spcBef>
        <a:spcAft>
          <a:spcPct val="0"/>
        </a:spcAft>
        <a:buChar char="»"/>
        <a:defRPr sz="2000">
          <a:solidFill>
            <a:schemeClr val="tx1"/>
          </a:solidFill>
          <a:latin typeface="+mn-lt"/>
        </a:defRPr>
      </a:lvl6pPr>
      <a:lvl7pPr marL="2970394" indent="-228498" algn="l" rtl="0" fontAlgn="base">
        <a:spcBef>
          <a:spcPct val="20000"/>
        </a:spcBef>
        <a:spcAft>
          <a:spcPct val="0"/>
        </a:spcAft>
        <a:buChar char="»"/>
        <a:defRPr sz="2000">
          <a:solidFill>
            <a:schemeClr val="tx1"/>
          </a:solidFill>
          <a:latin typeface="+mn-lt"/>
        </a:defRPr>
      </a:lvl7pPr>
      <a:lvl8pPr marL="3427378" indent="-228498" algn="l" rtl="0" fontAlgn="base">
        <a:spcBef>
          <a:spcPct val="20000"/>
        </a:spcBef>
        <a:spcAft>
          <a:spcPct val="0"/>
        </a:spcAft>
        <a:buChar char="»"/>
        <a:defRPr sz="2000">
          <a:solidFill>
            <a:schemeClr val="tx1"/>
          </a:solidFill>
          <a:latin typeface="+mn-lt"/>
        </a:defRPr>
      </a:lvl8pPr>
      <a:lvl9pPr marL="3884374" indent="-22849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969" rtl="0" eaLnBrk="1" latinLnBrk="0" hangingPunct="1">
        <a:defRPr sz="1900" kern="1200">
          <a:solidFill>
            <a:schemeClr val="tx1"/>
          </a:solidFill>
          <a:latin typeface="+mn-lt"/>
          <a:ea typeface="+mn-ea"/>
          <a:cs typeface="+mn-cs"/>
        </a:defRPr>
      </a:lvl1pPr>
      <a:lvl2pPr marL="456975" algn="l" defTabSz="913969" rtl="0" eaLnBrk="1" latinLnBrk="0" hangingPunct="1">
        <a:defRPr sz="1900" kern="1200">
          <a:solidFill>
            <a:schemeClr val="tx1"/>
          </a:solidFill>
          <a:latin typeface="+mn-lt"/>
          <a:ea typeface="+mn-ea"/>
          <a:cs typeface="+mn-cs"/>
        </a:defRPr>
      </a:lvl2pPr>
      <a:lvl3pPr marL="913969" algn="l" defTabSz="913969" rtl="0" eaLnBrk="1" latinLnBrk="0" hangingPunct="1">
        <a:defRPr sz="1900" kern="1200">
          <a:solidFill>
            <a:schemeClr val="tx1"/>
          </a:solidFill>
          <a:latin typeface="+mn-lt"/>
          <a:ea typeface="+mn-ea"/>
          <a:cs typeface="+mn-cs"/>
        </a:defRPr>
      </a:lvl3pPr>
      <a:lvl4pPr marL="1370954" algn="l" defTabSz="913969" rtl="0" eaLnBrk="1" latinLnBrk="0" hangingPunct="1">
        <a:defRPr sz="1900" kern="1200">
          <a:solidFill>
            <a:schemeClr val="tx1"/>
          </a:solidFill>
          <a:latin typeface="+mn-lt"/>
          <a:ea typeface="+mn-ea"/>
          <a:cs typeface="+mn-cs"/>
        </a:defRPr>
      </a:lvl4pPr>
      <a:lvl5pPr marL="1827938" algn="l" defTabSz="913969" rtl="0" eaLnBrk="1" latinLnBrk="0" hangingPunct="1">
        <a:defRPr sz="1900" kern="1200">
          <a:solidFill>
            <a:schemeClr val="tx1"/>
          </a:solidFill>
          <a:latin typeface="+mn-lt"/>
          <a:ea typeface="+mn-ea"/>
          <a:cs typeface="+mn-cs"/>
        </a:defRPr>
      </a:lvl5pPr>
      <a:lvl6pPr marL="2284934" algn="l" defTabSz="913969" rtl="0" eaLnBrk="1" latinLnBrk="0" hangingPunct="1">
        <a:defRPr sz="1900" kern="1200">
          <a:solidFill>
            <a:schemeClr val="tx1"/>
          </a:solidFill>
          <a:latin typeface="+mn-lt"/>
          <a:ea typeface="+mn-ea"/>
          <a:cs typeface="+mn-cs"/>
        </a:defRPr>
      </a:lvl6pPr>
      <a:lvl7pPr marL="2741906" algn="l" defTabSz="913969" rtl="0" eaLnBrk="1" latinLnBrk="0" hangingPunct="1">
        <a:defRPr sz="1900" kern="1200">
          <a:solidFill>
            <a:schemeClr val="tx1"/>
          </a:solidFill>
          <a:latin typeface="+mn-lt"/>
          <a:ea typeface="+mn-ea"/>
          <a:cs typeface="+mn-cs"/>
        </a:defRPr>
      </a:lvl7pPr>
      <a:lvl8pPr marL="3198880" algn="l" defTabSz="913969" rtl="0" eaLnBrk="1" latinLnBrk="0" hangingPunct="1">
        <a:defRPr sz="1900" kern="1200">
          <a:solidFill>
            <a:schemeClr val="tx1"/>
          </a:solidFill>
          <a:latin typeface="+mn-lt"/>
          <a:ea typeface="+mn-ea"/>
          <a:cs typeface="+mn-cs"/>
        </a:defRPr>
      </a:lvl8pPr>
      <a:lvl9pPr marL="3655855" algn="l" defTabSz="913969"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18" rIns="91404" bIns="4571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18" rIns="91404"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p:spPr>
        <p:txBody>
          <a:bodyPr vert="horz" wrap="square" lIns="91404" tIns="45718" rIns="91404" bIns="45718" numCol="1" anchor="t" anchorCtr="0" compatLnSpc="1">
            <a:prstTxWarp prst="textNoShape">
              <a:avLst/>
            </a:prstTxWarp>
          </a:bodyPr>
          <a:lstStyle>
            <a:lvl1pPr eaLnBrk="1" hangingPunct="1">
              <a:defRPr sz="15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p:spPr>
        <p:txBody>
          <a:bodyPr vert="horz" wrap="square" lIns="91404" tIns="45718" rIns="91404" bIns="45718" numCol="1" anchor="t" anchorCtr="0" compatLnSpc="1">
            <a:prstTxWarp prst="textNoShape">
              <a:avLst/>
            </a:prstTxWarp>
          </a:bodyPr>
          <a:lstStyle>
            <a:lvl1pPr algn="ctr" eaLnBrk="1" hangingPunct="1">
              <a:defRPr sz="15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p:spPr>
        <p:txBody>
          <a:bodyPr vert="horz" wrap="square" lIns="91404" tIns="45718" rIns="91404" bIns="45718" numCol="1" anchor="t" anchorCtr="0" compatLnSpc="1">
            <a:prstTxWarp prst="textNoShape">
              <a:avLst/>
            </a:prstTxWarp>
          </a:bodyPr>
          <a:lstStyle>
            <a:lvl1pPr algn="r" eaLnBrk="1" hangingPunct="1">
              <a:defRPr sz="1500"/>
            </a:lvl1pPr>
          </a:lstStyle>
          <a:p>
            <a:pPr fontAlgn="base">
              <a:spcBef>
                <a:spcPct val="0"/>
              </a:spcBef>
              <a:spcAft>
                <a:spcPct val="0"/>
              </a:spcAft>
            </a:pPr>
            <a:fld id="{1AE77A70-27C3-4366-868A-C915C0B0D5A2}"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58703737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transition spd="med">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898" decel="100000" fill="hold"/>
                                        <p:tgtEl>
                                          <p:spTgt spid="1026"/>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27">
                                            <p:txEl>
                                              <p:pRg st="0" end="0"/>
                                            </p:txEl>
                                          </p:spTgt>
                                        </p:tgtEl>
                                        <p:attrNameLst>
                                          <p:attrName>style.visibility</p:attrName>
                                        </p:attrNameLst>
                                      </p:cBhvr>
                                      <p:to>
                                        <p:strVal val="visible"/>
                                      </p:to>
                                    </p:set>
                                    <p:animEffect transition="in" filter="fade">
                                      <p:cBhvr>
                                        <p:cTn id="15" dur="1000"/>
                                        <p:tgtEl>
                                          <p:spTgt spid="1027">
                                            <p:txEl>
                                              <p:pRg st="0" end="0"/>
                                            </p:txEl>
                                          </p:spTgt>
                                        </p:tgtEl>
                                      </p:cBhvr>
                                    </p:animEffect>
                                    <p:anim calcmode="lin" valueType="num">
                                      <p:cBhvr>
                                        <p:cTn id="16" dur="1000" fill="hold"/>
                                        <p:tgtEl>
                                          <p:spTgt spid="1027">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102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1027">
                                            <p:txEl>
                                              <p:pRg st="0" end="0"/>
                                            </p:tx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1027">
                                            <p:txEl>
                                              <p:pRg st="1" end="1"/>
                                            </p:txEl>
                                          </p:spTgt>
                                        </p:tgtEl>
                                        <p:attrNameLst>
                                          <p:attrName>style.visibility</p:attrName>
                                        </p:attrNameLst>
                                      </p:cBhvr>
                                      <p:to>
                                        <p:strVal val="visible"/>
                                      </p:to>
                                    </p:set>
                                    <p:animEffect transition="in" filter="fade">
                                      <p:cBhvr>
                                        <p:cTn id="21" dur="1000"/>
                                        <p:tgtEl>
                                          <p:spTgt spid="1027">
                                            <p:txEl>
                                              <p:pRg st="1" end="1"/>
                                            </p:txEl>
                                          </p:spTgt>
                                        </p:tgtEl>
                                      </p:cBhvr>
                                    </p:animEffect>
                                    <p:anim calcmode="lin" valueType="num">
                                      <p:cBhvr>
                                        <p:cTn id="22" dur="1000" fill="hold"/>
                                        <p:tgtEl>
                                          <p:spTgt spid="1027">
                                            <p:txEl>
                                              <p:pRg st="1" end="1"/>
                                            </p:txEl>
                                          </p:spTgt>
                                        </p:tgtEl>
                                        <p:attrNameLst>
                                          <p:attrName>ppt_x</p:attrName>
                                        </p:attrNameLst>
                                      </p:cBhvr>
                                      <p:tavLst>
                                        <p:tav tm="0">
                                          <p:val>
                                            <p:strVal val="#ppt_x"/>
                                          </p:val>
                                        </p:tav>
                                        <p:tav tm="100000">
                                          <p:val>
                                            <p:strVal val="#ppt_x"/>
                                          </p:val>
                                        </p:tav>
                                      </p:tavLst>
                                    </p:anim>
                                    <p:anim calcmode="lin" valueType="num">
                                      <p:cBhvr>
                                        <p:cTn id="23" dur="898" decel="100000" fill="hold"/>
                                        <p:tgtEl>
                                          <p:spTgt spid="1027">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898"/>
                                          </p:stCondLst>
                                        </p:cTn>
                                        <p:tgtEl>
                                          <p:spTgt spid="1027">
                                            <p:txEl>
                                              <p:pRg st="1" end="1"/>
                                            </p:tx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1027">
                                            <p:txEl>
                                              <p:pRg st="2" end="2"/>
                                            </p:txEl>
                                          </p:spTgt>
                                        </p:tgtEl>
                                        <p:attrNameLst>
                                          <p:attrName>style.visibility</p:attrName>
                                        </p:attrNameLst>
                                      </p:cBhvr>
                                      <p:to>
                                        <p:strVal val="visible"/>
                                      </p:to>
                                    </p:set>
                                    <p:animEffect transition="in" filter="fade">
                                      <p:cBhvr>
                                        <p:cTn id="27" dur="1000"/>
                                        <p:tgtEl>
                                          <p:spTgt spid="1027">
                                            <p:txEl>
                                              <p:pRg st="2" end="2"/>
                                            </p:txEl>
                                          </p:spTgt>
                                        </p:tgtEl>
                                      </p:cBhvr>
                                    </p:animEffect>
                                    <p:anim calcmode="lin" valueType="num">
                                      <p:cBhvr>
                                        <p:cTn id="28" dur="1000" fill="hold"/>
                                        <p:tgtEl>
                                          <p:spTgt spid="1027">
                                            <p:txEl>
                                              <p:pRg st="2" end="2"/>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1027">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1027">
                                            <p:txEl>
                                              <p:pRg st="2" end="2"/>
                                            </p:txEl>
                                          </p:spTgt>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1027">
                                            <p:txEl>
                                              <p:pRg st="3" end="3"/>
                                            </p:txEl>
                                          </p:spTgt>
                                        </p:tgtEl>
                                        <p:attrNameLst>
                                          <p:attrName>style.visibility</p:attrName>
                                        </p:attrNameLst>
                                      </p:cBhvr>
                                      <p:to>
                                        <p:strVal val="visible"/>
                                      </p:to>
                                    </p:set>
                                    <p:animEffect transition="in" filter="fade">
                                      <p:cBhvr>
                                        <p:cTn id="33" dur="1000"/>
                                        <p:tgtEl>
                                          <p:spTgt spid="1027">
                                            <p:txEl>
                                              <p:pRg st="3" end="3"/>
                                            </p:txEl>
                                          </p:spTgt>
                                        </p:tgtEl>
                                      </p:cBhvr>
                                    </p:animEffect>
                                    <p:anim calcmode="lin" valueType="num">
                                      <p:cBhvr>
                                        <p:cTn id="34" dur="1000" fill="hold"/>
                                        <p:tgtEl>
                                          <p:spTgt spid="1027">
                                            <p:txEl>
                                              <p:pRg st="3" end="3"/>
                                            </p:txEl>
                                          </p:spTgt>
                                        </p:tgtEl>
                                        <p:attrNameLst>
                                          <p:attrName>ppt_x</p:attrName>
                                        </p:attrNameLst>
                                      </p:cBhvr>
                                      <p:tavLst>
                                        <p:tav tm="0">
                                          <p:val>
                                            <p:strVal val="#ppt_x"/>
                                          </p:val>
                                        </p:tav>
                                        <p:tav tm="100000">
                                          <p:val>
                                            <p:strVal val="#ppt_x"/>
                                          </p:val>
                                        </p:tav>
                                      </p:tavLst>
                                    </p:anim>
                                    <p:anim calcmode="lin" valueType="num">
                                      <p:cBhvr>
                                        <p:cTn id="35" dur="898" decel="100000" fill="hold"/>
                                        <p:tgtEl>
                                          <p:spTgt spid="1027">
                                            <p:txEl>
                                              <p:pRg st="3" end="3"/>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898"/>
                                          </p:stCondLst>
                                        </p:cTn>
                                        <p:tgtEl>
                                          <p:spTgt spid="1027">
                                            <p:txEl>
                                              <p:pRg st="3" end="3"/>
                                            </p:tx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027">
                                            <p:txEl>
                                              <p:pRg st="4" end="4"/>
                                            </p:txEl>
                                          </p:spTgt>
                                        </p:tgtEl>
                                        <p:attrNameLst>
                                          <p:attrName>style.visibility</p:attrName>
                                        </p:attrNameLst>
                                      </p:cBhvr>
                                      <p:to>
                                        <p:strVal val="visible"/>
                                      </p:to>
                                    </p:set>
                                    <p:animEffect transition="in" filter="fade">
                                      <p:cBhvr>
                                        <p:cTn id="39" dur="1000"/>
                                        <p:tgtEl>
                                          <p:spTgt spid="1027">
                                            <p:txEl>
                                              <p:pRg st="4" end="4"/>
                                            </p:txEl>
                                          </p:spTgt>
                                        </p:tgtEl>
                                      </p:cBhvr>
                                    </p:animEffect>
                                    <p:anim calcmode="lin" valueType="num">
                                      <p:cBhvr>
                                        <p:cTn id="40" dur="1000" fill="hold"/>
                                        <p:tgtEl>
                                          <p:spTgt spid="1027">
                                            <p:txEl>
                                              <p:pRg st="4" end="4"/>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1027">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1027">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37"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2">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3">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4">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5">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75" algn="ctr" rtl="0" fontAlgn="base">
        <a:spcBef>
          <a:spcPct val="0"/>
        </a:spcBef>
        <a:spcAft>
          <a:spcPct val="0"/>
        </a:spcAft>
        <a:defRPr sz="4400">
          <a:solidFill>
            <a:schemeClr val="tx2"/>
          </a:solidFill>
          <a:latin typeface="Arial" charset="0"/>
        </a:defRPr>
      </a:lvl6pPr>
      <a:lvl7pPr marL="913969" algn="ctr" rtl="0" fontAlgn="base">
        <a:spcBef>
          <a:spcPct val="0"/>
        </a:spcBef>
        <a:spcAft>
          <a:spcPct val="0"/>
        </a:spcAft>
        <a:defRPr sz="4400">
          <a:solidFill>
            <a:schemeClr val="tx2"/>
          </a:solidFill>
          <a:latin typeface="Arial" charset="0"/>
        </a:defRPr>
      </a:lvl7pPr>
      <a:lvl8pPr marL="1370954" algn="ctr" rtl="0" fontAlgn="base">
        <a:spcBef>
          <a:spcPct val="0"/>
        </a:spcBef>
        <a:spcAft>
          <a:spcPct val="0"/>
        </a:spcAft>
        <a:defRPr sz="4400">
          <a:solidFill>
            <a:schemeClr val="tx2"/>
          </a:solidFill>
          <a:latin typeface="Arial" charset="0"/>
        </a:defRPr>
      </a:lvl8pPr>
      <a:lvl9pPr marL="1827938" algn="ctr" rtl="0" fontAlgn="base">
        <a:spcBef>
          <a:spcPct val="0"/>
        </a:spcBef>
        <a:spcAft>
          <a:spcPct val="0"/>
        </a:spcAft>
        <a:defRPr sz="4400">
          <a:solidFill>
            <a:schemeClr val="tx2"/>
          </a:solidFill>
          <a:latin typeface="Arial" charset="0"/>
        </a:defRPr>
      </a:lvl9pPr>
    </p:titleStyle>
    <p:bodyStyle>
      <a:lvl1pPr marL="341169" indent="-341169" algn="l" rtl="0" eaLnBrk="0" fontAlgn="base" hangingPunct="0">
        <a:spcBef>
          <a:spcPct val="20000"/>
        </a:spcBef>
        <a:spcAft>
          <a:spcPct val="0"/>
        </a:spcAft>
        <a:buChar char="•"/>
        <a:defRPr sz="3200">
          <a:solidFill>
            <a:schemeClr val="tx1"/>
          </a:solidFill>
          <a:latin typeface="+mn-lt"/>
          <a:ea typeface="+mn-ea"/>
          <a:cs typeface="+mn-cs"/>
        </a:defRPr>
      </a:lvl1pPr>
      <a:lvl2pPr marL="741027" indent="-284042" algn="l" rtl="0" eaLnBrk="0" fontAlgn="base" hangingPunct="0">
        <a:spcBef>
          <a:spcPct val="20000"/>
        </a:spcBef>
        <a:spcAft>
          <a:spcPct val="0"/>
        </a:spcAft>
        <a:buChar char="–"/>
        <a:defRPr sz="2800">
          <a:solidFill>
            <a:schemeClr val="tx1"/>
          </a:solidFill>
          <a:latin typeface="+mn-lt"/>
        </a:defRPr>
      </a:lvl2pPr>
      <a:lvl3pPr marL="1140909" indent="-226917" algn="l" rtl="0" eaLnBrk="0" fontAlgn="base" hangingPunct="0">
        <a:spcBef>
          <a:spcPct val="20000"/>
        </a:spcBef>
        <a:spcAft>
          <a:spcPct val="0"/>
        </a:spcAft>
        <a:buChar char="•"/>
        <a:defRPr sz="2400">
          <a:solidFill>
            <a:schemeClr val="tx1"/>
          </a:solidFill>
          <a:latin typeface="+mn-lt"/>
        </a:defRPr>
      </a:lvl3pPr>
      <a:lvl4pPr marL="1597893" indent="-226917" algn="l" rtl="0" eaLnBrk="0" fontAlgn="base" hangingPunct="0">
        <a:spcBef>
          <a:spcPct val="20000"/>
        </a:spcBef>
        <a:spcAft>
          <a:spcPct val="0"/>
        </a:spcAft>
        <a:buChar char="–"/>
        <a:defRPr sz="2000">
          <a:solidFill>
            <a:schemeClr val="tx1"/>
          </a:solidFill>
          <a:latin typeface="+mn-lt"/>
        </a:defRPr>
      </a:lvl4pPr>
      <a:lvl5pPr marL="2054879" indent="-226917" algn="l" rtl="0" eaLnBrk="0" fontAlgn="base" hangingPunct="0">
        <a:spcBef>
          <a:spcPct val="20000"/>
        </a:spcBef>
        <a:spcAft>
          <a:spcPct val="0"/>
        </a:spcAft>
        <a:buChar char="»"/>
        <a:defRPr sz="2000">
          <a:solidFill>
            <a:schemeClr val="tx1"/>
          </a:solidFill>
          <a:latin typeface="+mn-lt"/>
        </a:defRPr>
      </a:lvl5pPr>
      <a:lvl6pPr marL="2513409" indent="-228498" algn="l" rtl="0" fontAlgn="base">
        <a:spcBef>
          <a:spcPct val="20000"/>
        </a:spcBef>
        <a:spcAft>
          <a:spcPct val="0"/>
        </a:spcAft>
        <a:buChar char="»"/>
        <a:defRPr sz="2000">
          <a:solidFill>
            <a:schemeClr val="tx1"/>
          </a:solidFill>
          <a:latin typeface="+mn-lt"/>
        </a:defRPr>
      </a:lvl6pPr>
      <a:lvl7pPr marL="2970394" indent="-228498" algn="l" rtl="0" fontAlgn="base">
        <a:spcBef>
          <a:spcPct val="20000"/>
        </a:spcBef>
        <a:spcAft>
          <a:spcPct val="0"/>
        </a:spcAft>
        <a:buChar char="»"/>
        <a:defRPr sz="2000">
          <a:solidFill>
            <a:schemeClr val="tx1"/>
          </a:solidFill>
          <a:latin typeface="+mn-lt"/>
        </a:defRPr>
      </a:lvl7pPr>
      <a:lvl8pPr marL="3427378" indent="-228498" algn="l" rtl="0" fontAlgn="base">
        <a:spcBef>
          <a:spcPct val="20000"/>
        </a:spcBef>
        <a:spcAft>
          <a:spcPct val="0"/>
        </a:spcAft>
        <a:buChar char="»"/>
        <a:defRPr sz="2000">
          <a:solidFill>
            <a:schemeClr val="tx1"/>
          </a:solidFill>
          <a:latin typeface="+mn-lt"/>
        </a:defRPr>
      </a:lvl8pPr>
      <a:lvl9pPr marL="3884374" indent="-22849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969" rtl="0" eaLnBrk="1" latinLnBrk="0" hangingPunct="1">
        <a:defRPr sz="1900" kern="1200">
          <a:solidFill>
            <a:schemeClr val="tx1"/>
          </a:solidFill>
          <a:latin typeface="+mn-lt"/>
          <a:ea typeface="+mn-ea"/>
          <a:cs typeface="+mn-cs"/>
        </a:defRPr>
      </a:lvl1pPr>
      <a:lvl2pPr marL="456975" algn="l" defTabSz="913969" rtl="0" eaLnBrk="1" latinLnBrk="0" hangingPunct="1">
        <a:defRPr sz="1900" kern="1200">
          <a:solidFill>
            <a:schemeClr val="tx1"/>
          </a:solidFill>
          <a:latin typeface="+mn-lt"/>
          <a:ea typeface="+mn-ea"/>
          <a:cs typeface="+mn-cs"/>
        </a:defRPr>
      </a:lvl2pPr>
      <a:lvl3pPr marL="913969" algn="l" defTabSz="913969" rtl="0" eaLnBrk="1" latinLnBrk="0" hangingPunct="1">
        <a:defRPr sz="1900" kern="1200">
          <a:solidFill>
            <a:schemeClr val="tx1"/>
          </a:solidFill>
          <a:latin typeface="+mn-lt"/>
          <a:ea typeface="+mn-ea"/>
          <a:cs typeface="+mn-cs"/>
        </a:defRPr>
      </a:lvl3pPr>
      <a:lvl4pPr marL="1370954" algn="l" defTabSz="913969" rtl="0" eaLnBrk="1" latinLnBrk="0" hangingPunct="1">
        <a:defRPr sz="1900" kern="1200">
          <a:solidFill>
            <a:schemeClr val="tx1"/>
          </a:solidFill>
          <a:latin typeface="+mn-lt"/>
          <a:ea typeface="+mn-ea"/>
          <a:cs typeface="+mn-cs"/>
        </a:defRPr>
      </a:lvl4pPr>
      <a:lvl5pPr marL="1827938" algn="l" defTabSz="913969" rtl="0" eaLnBrk="1" latinLnBrk="0" hangingPunct="1">
        <a:defRPr sz="1900" kern="1200">
          <a:solidFill>
            <a:schemeClr val="tx1"/>
          </a:solidFill>
          <a:latin typeface="+mn-lt"/>
          <a:ea typeface="+mn-ea"/>
          <a:cs typeface="+mn-cs"/>
        </a:defRPr>
      </a:lvl5pPr>
      <a:lvl6pPr marL="2284934" algn="l" defTabSz="913969" rtl="0" eaLnBrk="1" latinLnBrk="0" hangingPunct="1">
        <a:defRPr sz="1900" kern="1200">
          <a:solidFill>
            <a:schemeClr val="tx1"/>
          </a:solidFill>
          <a:latin typeface="+mn-lt"/>
          <a:ea typeface="+mn-ea"/>
          <a:cs typeface="+mn-cs"/>
        </a:defRPr>
      </a:lvl6pPr>
      <a:lvl7pPr marL="2741906" algn="l" defTabSz="913969" rtl="0" eaLnBrk="1" latinLnBrk="0" hangingPunct="1">
        <a:defRPr sz="1900" kern="1200">
          <a:solidFill>
            <a:schemeClr val="tx1"/>
          </a:solidFill>
          <a:latin typeface="+mn-lt"/>
          <a:ea typeface="+mn-ea"/>
          <a:cs typeface="+mn-cs"/>
        </a:defRPr>
      </a:lvl7pPr>
      <a:lvl8pPr marL="3198880" algn="l" defTabSz="913969" rtl="0" eaLnBrk="1" latinLnBrk="0" hangingPunct="1">
        <a:defRPr sz="1900" kern="1200">
          <a:solidFill>
            <a:schemeClr val="tx1"/>
          </a:solidFill>
          <a:latin typeface="+mn-lt"/>
          <a:ea typeface="+mn-ea"/>
          <a:cs typeface="+mn-cs"/>
        </a:defRPr>
      </a:lvl8pPr>
      <a:lvl9pPr marL="3655855" algn="l" defTabSz="913969"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14" rIns="91398" bIns="4571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14" rIns="91398"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9"/>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14" rIns="91398" bIns="45714" numCol="1" anchor="t" anchorCtr="0" compatLnSpc="1">
            <a:prstTxWarp prst="textNoShape">
              <a:avLst/>
            </a:prstTxWarp>
          </a:bodyPr>
          <a:lstStyle>
            <a:lvl1pPr eaLnBrk="1" hangingPunct="1">
              <a:defRPr sz="1500"/>
            </a:lvl1pPr>
          </a:lstStyle>
          <a:p>
            <a:pPr defTabSz="913925"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9"/>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14" rIns="91398" bIns="45714" numCol="1" anchor="t" anchorCtr="0" compatLnSpc="1">
            <a:prstTxWarp prst="textNoShape">
              <a:avLst/>
            </a:prstTxWarp>
          </a:bodyPr>
          <a:lstStyle>
            <a:lvl1pPr algn="ctr" eaLnBrk="1" hangingPunct="1">
              <a:defRPr sz="1500"/>
            </a:lvl1pPr>
          </a:lstStyle>
          <a:p>
            <a:pPr defTabSz="913925"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9"/>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14" rIns="91398" bIns="45714" numCol="1" anchor="t" anchorCtr="0" compatLnSpc="1">
            <a:prstTxWarp prst="textNoShape">
              <a:avLst/>
            </a:prstTxWarp>
          </a:bodyPr>
          <a:lstStyle>
            <a:lvl1pPr algn="r" eaLnBrk="1" hangingPunct="1">
              <a:defRPr sz="1500"/>
            </a:lvl1pPr>
          </a:lstStyle>
          <a:p>
            <a:pPr defTabSz="913925" fontAlgn="base">
              <a:spcBef>
                <a:spcPct val="0"/>
              </a:spcBef>
              <a:spcAft>
                <a:spcPct val="0"/>
              </a:spcAft>
            </a:pPr>
            <a:fld id="{8F16920F-CB97-41FB-B4FF-EE984BB0C14E}" type="slidenum">
              <a:rPr lang="en-US" smtClean="0">
                <a:solidFill>
                  <a:srgbClr val="000000"/>
                </a:solidFill>
              </a:rPr>
              <a:pPr defTabSz="913925"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8801674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p:transition advTm="6645"/>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6951" algn="ctr" rtl="0" fontAlgn="base">
        <a:spcBef>
          <a:spcPct val="0"/>
        </a:spcBef>
        <a:spcAft>
          <a:spcPct val="0"/>
        </a:spcAft>
        <a:defRPr sz="4400">
          <a:solidFill>
            <a:schemeClr val="tx2"/>
          </a:solidFill>
          <a:latin typeface="Arial" charset="0"/>
        </a:defRPr>
      </a:lvl6pPr>
      <a:lvl7pPr marL="913925" algn="ctr" rtl="0" fontAlgn="base">
        <a:spcBef>
          <a:spcPct val="0"/>
        </a:spcBef>
        <a:spcAft>
          <a:spcPct val="0"/>
        </a:spcAft>
        <a:defRPr sz="4400">
          <a:solidFill>
            <a:schemeClr val="tx2"/>
          </a:solidFill>
          <a:latin typeface="Arial" charset="0"/>
        </a:defRPr>
      </a:lvl7pPr>
      <a:lvl8pPr marL="1370886" algn="ctr" rtl="0" fontAlgn="base">
        <a:spcBef>
          <a:spcPct val="0"/>
        </a:spcBef>
        <a:spcAft>
          <a:spcPct val="0"/>
        </a:spcAft>
        <a:defRPr sz="4400">
          <a:solidFill>
            <a:schemeClr val="tx2"/>
          </a:solidFill>
          <a:latin typeface="Arial" charset="0"/>
        </a:defRPr>
      </a:lvl8pPr>
      <a:lvl9pPr marL="1827848" algn="ctr" rtl="0" fontAlgn="base">
        <a:spcBef>
          <a:spcPct val="0"/>
        </a:spcBef>
        <a:spcAft>
          <a:spcPct val="0"/>
        </a:spcAft>
        <a:defRPr sz="4400">
          <a:solidFill>
            <a:schemeClr val="tx2"/>
          </a:solidFill>
          <a:latin typeface="Arial" charset="0"/>
        </a:defRPr>
      </a:lvl9pPr>
    </p:titleStyle>
    <p:bodyStyle>
      <a:lvl1pPr marL="342730" indent="-342730" algn="l" rtl="0" fontAlgn="base">
        <a:spcBef>
          <a:spcPct val="20000"/>
        </a:spcBef>
        <a:spcAft>
          <a:spcPct val="0"/>
        </a:spcAft>
        <a:buChar char="•"/>
        <a:defRPr sz="3200">
          <a:solidFill>
            <a:schemeClr val="tx1"/>
          </a:solidFill>
          <a:latin typeface="+mn-lt"/>
          <a:ea typeface="+mn-ea"/>
          <a:cs typeface="+mn-cs"/>
        </a:defRPr>
      </a:lvl1pPr>
      <a:lvl2pPr marL="742559" indent="-285609" algn="l" rtl="0" fontAlgn="base">
        <a:spcBef>
          <a:spcPct val="20000"/>
        </a:spcBef>
        <a:spcAft>
          <a:spcPct val="0"/>
        </a:spcAft>
        <a:buChar char="–"/>
        <a:defRPr sz="2800">
          <a:solidFill>
            <a:schemeClr val="tx1"/>
          </a:solidFill>
          <a:latin typeface="+mn-lt"/>
        </a:defRPr>
      </a:lvl2pPr>
      <a:lvl3pPr marL="1142410" indent="-228486" algn="l" rtl="0" fontAlgn="base">
        <a:spcBef>
          <a:spcPct val="20000"/>
        </a:spcBef>
        <a:spcAft>
          <a:spcPct val="0"/>
        </a:spcAft>
        <a:buChar char="•"/>
        <a:defRPr sz="2400">
          <a:solidFill>
            <a:schemeClr val="tx1"/>
          </a:solidFill>
          <a:latin typeface="+mn-lt"/>
        </a:defRPr>
      </a:lvl3pPr>
      <a:lvl4pPr marL="1599360" indent="-228486" algn="l" rtl="0" fontAlgn="base">
        <a:spcBef>
          <a:spcPct val="20000"/>
        </a:spcBef>
        <a:spcAft>
          <a:spcPct val="0"/>
        </a:spcAft>
        <a:buChar char="–"/>
        <a:defRPr sz="2000">
          <a:solidFill>
            <a:schemeClr val="tx1"/>
          </a:solidFill>
          <a:latin typeface="+mn-lt"/>
        </a:defRPr>
      </a:lvl4pPr>
      <a:lvl5pPr marL="2056311" indent="-228486" algn="l" rtl="0" fontAlgn="base">
        <a:spcBef>
          <a:spcPct val="20000"/>
        </a:spcBef>
        <a:spcAft>
          <a:spcPct val="0"/>
        </a:spcAft>
        <a:buChar char="»"/>
        <a:defRPr sz="2000">
          <a:solidFill>
            <a:schemeClr val="tx1"/>
          </a:solidFill>
          <a:latin typeface="+mn-lt"/>
        </a:defRPr>
      </a:lvl5pPr>
      <a:lvl6pPr marL="2513282" indent="-228486" algn="l" rtl="0" fontAlgn="base">
        <a:spcBef>
          <a:spcPct val="20000"/>
        </a:spcBef>
        <a:spcAft>
          <a:spcPct val="0"/>
        </a:spcAft>
        <a:buChar char="»"/>
        <a:defRPr sz="2000">
          <a:solidFill>
            <a:schemeClr val="tx1"/>
          </a:solidFill>
          <a:latin typeface="+mn-lt"/>
        </a:defRPr>
      </a:lvl6pPr>
      <a:lvl7pPr marL="2970246" indent="-228486" algn="l" rtl="0" fontAlgn="base">
        <a:spcBef>
          <a:spcPct val="20000"/>
        </a:spcBef>
        <a:spcAft>
          <a:spcPct val="0"/>
        </a:spcAft>
        <a:buChar char="»"/>
        <a:defRPr sz="2000">
          <a:solidFill>
            <a:schemeClr val="tx1"/>
          </a:solidFill>
          <a:latin typeface="+mn-lt"/>
        </a:defRPr>
      </a:lvl7pPr>
      <a:lvl8pPr marL="3427208" indent="-228486" algn="l" rtl="0" fontAlgn="base">
        <a:spcBef>
          <a:spcPct val="20000"/>
        </a:spcBef>
        <a:spcAft>
          <a:spcPct val="0"/>
        </a:spcAft>
        <a:buChar char="»"/>
        <a:defRPr sz="2000">
          <a:solidFill>
            <a:schemeClr val="tx1"/>
          </a:solidFill>
          <a:latin typeface="+mn-lt"/>
        </a:defRPr>
      </a:lvl8pPr>
      <a:lvl9pPr marL="3884178" indent="-22848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925" rtl="0" eaLnBrk="1" latinLnBrk="0" hangingPunct="1">
        <a:defRPr sz="1900" kern="1200">
          <a:solidFill>
            <a:schemeClr val="tx1"/>
          </a:solidFill>
          <a:latin typeface="+mn-lt"/>
          <a:ea typeface="+mn-ea"/>
          <a:cs typeface="+mn-cs"/>
        </a:defRPr>
      </a:lvl1pPr>
      <a:lvl2pPr marL="456951" algn="l" defTabSz="913925" rtl="0" eaLnBrk="1" latinLnBrk="0" hangingPunct="1">
        <a:defRPr sz="1900" kern="1200">
          <a:solidFill>
            <a:schemeClr val="tx1"/>
          </a:solidFill>
          <a:latin typeface="+mn-lt"/>
          <a:ea typeface="+mn-ea"/>
          <a:cs typeface="+mn-cs"/>
        </a:defRPr>
      </a:lvl2pPr>
      <a:lvl3pPr marL="913925" algn="l" defTabSz="913925" rtl="0" eaLnBrk="1" latinLnBrk="0" hangingPunct="1">
        <a:defRPr sz="1900" kern="1200">
          <a:solidFill>
            <a:schemeClr val="tx1"/>
          </a:solidFill>
          <a:latin typeface="+mn-lt"/>
          <a:ea typeface="+mn-ea"/>
          <a:cs typeface="+mn-cs"/>
        </a:defRPr>
      </a:lvl3pPr>
      <a:lvl4pPr marL="1370886" algn="l" defTabSz="913925" rtl="0" eaLnBrk="1" latinLnBrk="0" hangingPunct="1">
        <a:defRPr sz="1900" kern="1200">
          <a:solidFill>
            <a:schemeClr val="tx1"/>
          </a:solidFill>
          <a:latin typeface="+mn-lt"/>
          <a:ea typeface="+mn-ea"/>
          <a:cs typeface="+mn-cs"/>
        </a:defRPr>
      </a:lvl4pPr>
      <a:lvl5pPr marL="1827848" algn="l" defTabSz="913925" rtl="0" eaLnBrk="1" latinLnBrk="0" hangingPunct="1">
        <a:defRPr sz="1900" kern="1200">
          <a:solidFill>
            <a:schemeClr val="tx1"/>
          </a:solidFill>
          <a:latin typeface="+mn-lt"/>
          <a:ea typeface="+mn-ea"/>
          <a:cs typeface="+mn-cs"/>
        </a:defRPr>
      </a:lvl5pPr>
      <a:lvl6pPr marL="2284818" algn="l" defTabSz="913925" rtl="0" eaLnBrk="1" latinLnBrk="0" hangingPunct="1">
        <a:defRPr sz="1900" kern="1200">
          <a:solidFill>
            <a:schemeClr val="tx1"/>
          </a:solidFill>
          <a:latin typeface="+mn-lt"/>
          <a:ea typeface="+mn-ea"/>
          <a:cs typeface="+mn-cs"/>
        </a:defRPr>
      </a:lvl6pPr>
      <a:lvl7pPr marL="2741770" algn="l" defTabSz="913925" rtl="0" eaLnBrk="1" latinLnBrk="0" hangingPunct="1">
        <a:defRPr sz="1900" kern="1200">
          <a:solidFill>
            <a:schemeClr val="tx1"/>
          </a:solidFill>
          <a:latin typeface="+mn-lt"/>
          <a:ea typeface="+mn-ea"/>
          <a:cs typeface="+mn-cs"/>
        </a:defRPr>
      </a:lvl7pPr>
      <a:lvl8pPr marL="3198720" algn="l" defTabSz="913925" rtl="0" eaLnBrk="1" latinLnBrk="0" hangingPunct="1">
        <a:defRPr sz="1900" kern="1200">
          <a:solidFill>
            <a:schemeClr val="tx1"/>
          </a:solidFill>
          <a:latin typeface="+mn-lt"/>
          <a:ea typeface="+mn-ea"/>
          <a:cs typeface="+mn-cs"/>
        </a:defRPr>
      </a:lvl8pPr>
      <a:lvl9pPr marL="3655671" algn="l" defTabSz="91392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59.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9.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5.xml"/><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8.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6"/>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2"/>
          <p:cNvSpPr txBox="1">
            <a:spLocks noChangeArrowheads="1"/>
          </p:cNvSpPr>
          <p:nvPr/>
        </p:nvSpPr>
        <p:spPr bwMode="auto">
          <a:xfrm>
            <a:off x="4959936" y="2699365"/>
            <a:ext cx="457689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4" tIns="45718" rIns="91404"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sz="8000">
                <a:solidFill>
                  <a:srgbClr val="FF0000"/>
                </a:solidFill>
              </a:rPr>
              <a:t>Ôn bài cũ</a:t>
            </a:r>
          </a:p>
        </p:txBody>
      </p:sp>
    </p:spTree>
    <p:extLst>
      <p:ext uri="{BB962C8B-B14F-4D97-AF65-F5344CB8AC3E}">
        <p14:creationId xmlns:p14="http://schemas.microsoft.com/office/powerpoint/2010/main" val="904841089"/>
      </p:ext>
    </p:extLst>
  </p:cSld>
  <p:clrMapOvr>
    <a:masterClrMapping/>
  </p:clrMapOvr>
  <p:transition spd="med">
    <p:pull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10433345" y="25379"/>
            <a:ext cx="1751631" cy="261608"/>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04" tIns="45718" rIns="91404" bIns="45718">
            <a:spAutoFit/>
          </a:bodyPr>
          <a:lstStyle/>
          <a:p>
            <a:pPr algn="ctr"/>
            <a:r>
              <a:rPr lang="en-US" sz="1100" b="1" spc="51">
                <a:ln w="0"/>
                <a:solidFill>
                  <a:srgbClr val="E7E6E6"/>
                </a:solidFill>
                <a:effectLst>
                  <a:innerShdw blurRad="63500" dist="50800" dir="13500000">
                    <a:srgbClr val="000000">
                      <a:alpha val="50000"/>
                    </a:srgbClr>
                  </a:innerShdw>
                </a:effectLst>
              </a:rPr>
              <a:t>MÁI TRƯỜNG TUỔI THƠ</a:t>
            </a:r>
            <a:endParaRPr lang="en-US" sz="1100" b="1" spc="51">
              <a:ln w="0"/>
              <a:solidFill>
                <a:srgbClr val="E7E6E6"/>
              </a:solidFill>
              <a:effectLst>
                <a:innerShdw blurRad="63500" dist="50800" dir="13500000">
                  <a:srgbClr val="000000">
                    <a:alpha val="50000"/>
                  </a:srgbClr>
                </a:innerShdw>
              </a:effectLst>
            </a:endParaRPr>
          </a:p>
        </p:txBody>
      </p:sp>
      <p:pic>
        <p:nvPicPr>
          <p:cNvPr id="5" name="Picture 4"/>
          <p:cNvPicPr>
            <a:picLocks noChangeAspect="1"/>
          </p:cNvPicPr>
          <p:nvPr/>
        </p:nvPicPr>
        <p:blipFill>
          <a:blip r:embed="rId3"/>
          <a:stretch>
            <a:fillRect/>
          </a:stretch>
        </p:blipFill>
        <p:spPr>
          <a:xfrm>
            <a:off x="-13648" y="148513"/>
            <a:ext cx="2629267" cy="1238423"/>
          </a:xfrm>
          <a:prstGeom prst="rect">
            <a:avLst/>
          </a:prstGeom>
        </p:spPr>
      </p:pic>
      <p:sp>
        <p:nvSpPr>
          <p:cNvPr id="6" name="TextBox 5"/>
          <p:cNvSpPr txBox="1"/>
          <p:nvPr/>
        </p:nvSpPr>
        <p:spPr>
          <a:xfrm>
            <a:off x="5042694" y="1261399"/>
            <a:ext cx="2244831" cy="1123383"/>
          </a:xfrm>
          <a:prstGeom prst="rect">
            <a:avLst/>
          </a:prstGeom>
          <a:noFill/>
        </p:spPr>
        <p:txBody>
          <a:bodyPr wrap="square" lIns="91404" tIns="45718" rIns="91404" bIns="45718" rtlCol="0">
            <a:spAutoFit/>
          </a:bodyPr>
          <a:lstStyle/>
          <a:p>
            <a:r>
              <a:rPr lang="en-US" sz="6700" b="1">
                <a:solidFill>
                  <a:srgbClr val="FF0000"/>
                </a:solidFill>
                <a:latin typeface="VNI-Avo" pitchFamily="2" charset="0"/>
              </a:rPr>
              <a:t>ach</a:t>
            </a:r>
            <a:endParaRPr lang="en-US" sz="6700" b="1">
              <a:solidFill>
                <a:srgbClr val="FF0000"/>
              </a:solidFill>
              <a:latin typeface="VNI-Avo" pitchFamily="2" charset="0"/>
            </a:endParaRPr>
          </a:p>
        </p:txBody>
      </p:sp>
      <p:graphicFrame>
        <p:nvGraphicFramePr>
          <p:cNvPr id="9" name="Table 8"/>
          <p:cNvGraphicFramePr>
            <a:graphicFrameLocks noGrp="1"/>
          </p:cNvGraphicFramePr>
          <p:nvPr>
            <p:extLst>
              <p:ext uri="{D42A27DB-BD31-4B8C-83A1-F6EECF244321}">
                <p14:modId xmlns:p14="http://schemas.microsoft.com/office/powerpoint/2010/main" val="502464012"/>
              </p:ext>
            </p:extLst>
          </p:nvPr>
        </p:nvGraphicFramePr>
        <p:xfrm>
          <a:off x="3776641" y="2738723"/>
          <a:ext cx="4286734" cy="2225040"/>
        </p:xfrm>
        <a:graphic>
          <a:graphicData uri="http://schemas.openxmlformats.org/drawingml/2006/table">
            <a:tbl>
              <a:tblPr firstRow="1" bandRow="1">
                <a:tableStyleId>{5C22544A-7EE6-4342-B048-85BDC9FD1C3A}</a:tableStyleId>
              </a:tblPr>
              <a:tblGrid>
                <a:gridCol w="2143367">
                  <a:extLst>
                    <a:ext uri="{9D8B030D-6E8A-4147-A177-3AD203B41FA5}">
                      <a16:colId xmlns="" xmlns:a16="http://schemas.microsoft.com/office/drawing/2014/main" val="228737469"/>
                    </a:ext>
                  </a:extLst>
                </a:gridCol>
                <a:gridCol w="2143367">
                  <a:extLst>
                    <a:ext uri="{9D8B030D-6E8A-4147-A177-3AD203B41FA5}">
                      <a16:colId xmlns="" xmlns:a16="http://schemas.microsoft.com/office/drawing/2014/main" val="3225892531"/>
                    </a:ext>
                  </a:extLst>
                </a:gridCol>
              </a:tblGrid>
              <a:tr h="1112520">
                <a:tc>
                  <a:txBody>
                    <a:bodyPr/>
                    <a:lstStyle/>
                    <a:p>
                      <a:pPr algn="ctr"/>
                      <a:r>
                        <a:rPr lang="en-US" sz="6700" smtClean="0">
                          <a:solidFill>
                            <a:srgbClr val="0000FF"/>
                          </a:solidFill>
                          <a:latin typeface="VNI-Avo" pitchFamily="2" charset="0"/>
                        </a:rPr>
                        <a:t>s</a:t>
                      </a:r>
                      <a:endParaRPr lang="en-US" sz="6700">
                        <a:solidFill>
                          <a:srgbClr val="0000FF"/>
                        </a:solidFill>
                        <a:latin typeface="VNI-Avo" pitchFamily="2" charset="0"/>
                      </a:endParaRPr>
                    </a:p>
                  </a:txBody>
                  <a:tcPr/>
                </a:tc>
                <a:tc>
                  <a:txBody>
                    <a:bodyPr/>
                    <a:lstStyle/>
                    <a:p>
                      <a:pPr algn="ctr"/>
                      <a:r>
                        <a:rPr lang="en-US" sz="6700" smtClean="0">
                          <a:solidFill>
                            <a:srgbClr val="FF00FF"/>
                          </a:solidFill>
                          <a:latin typeface="VNI-Avo" pitchFamily="2" charset="0"/>
                        </a:rPr>
                        <a:t>ach</a:t>
                      </a:r>
                      <a:endParaRPr lang="en-US" sz="6700">
                        <a:solidFill>
                          <a:srgbClr val="FF00FF"/>
                        </a:solidFill>
                        <a:latin typeface="VNI-Avo" pitchFamily="2" charset="0"/>
                      </a:endParaRPr>
                    </a:p>
                  </a:txBody>
                  <a:tcPr/>
                </a:tc>
                <a:extLst>
                  <a:ext uri="{0D108BD9-81ED-4DB2-BD59-A6C34878D82A}">
                    <a16:rowId xmlns="" xmlns:a16="http://schemas.microsoft.com/office/drawing/2014/main" val="289549917"/>
                  </a:ext>
                </a:extLst>
              </a:tr>
              <a:tr h="1112520">
                <a:tc gridSpan="2">
                  <a:txBody>
                    <a:bodyPr/>
                    <a:lstStyle/>
                    <a:p>
                      <a:pPr algn="ctr"/>
                      <a:r>
                        <a:rPr lang="en-US" sz="6700" b="1" i="0" smtClean="0">
                          <a:solidFill>
                            <a:srgbClr val="FF0000"/>
                          </a:solidFill>
                          <a:latin typeface="VNI-Avo" pitchFamily="2" charset="0"/>
                        </a:rPr>
                        <a:t>saùch</a:t>
                      </a:r>
                      <a:endParaRPr lang="en-US" sz="6700" b="1" i="0">
                        <a:solidFill>
                          <a:srgbClr val="FF0000"/>
                        </a:solidFill>
                        <a:latin typeface="VNI-Avo" pitchFamily="2" charset="0"/>
                      </a:endParaRPr>
                    </a:p>
                  </a:txBody>
                  <a:tcPr/>
                </a:tc>
                <a:tc hMerge="1">
                  <a:txBody>
                    <a:bodyPr/>
                    <a:lstStyle/>
                    <a:p>
                      <a:endParaRPr lang="en-US"/>
                    </a:p>
                  </a:txBody>
                  <a:tcPr/>
                </a:tc>
                <a:extLst>
                  <a:ext uri="{0D108BD9-81ED-4DB2-BD59-A6C34878D82A}">
                    <a16:rowId xmlns="" xmlns:a16="http://schemas.microsoft.com/office/drawing/2014/main" val="2864091340"/>
                  </a:ext>
                </a:extLst>
              </a:tr>
            </a:tbl>
          </a:graphicData>
        </a:graphic>
      </p:graphicFrame>
    </p:spTree>
    <p:extLst>
      <p:ext uri="{BB962C8B-B14F-4D97-AF65-F5344CB8AC3E}">
        <p14:creationId xmlns:p14="http://schemas.microsoft.com/office/powerpoint/2010/main" val="139729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ASMO\vector-illustration-cute-cartoon-boy-600w-25354004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3745" y="921843"/>
            <a:ext cx="8432800" cy="63149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02000" y="3276600"/>
            <a:ext cx="6502400" cy="3276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04" tIns="45718" rIns="91404" bIns="45718" rtlCol="0" anchor="ctr"/>
          <a:lstStyle/>
          <a:p>
            <a:pPr algn="ctr"/>
            <a:endParaRPr lang="vi-VN">
              <a:solidFill>
                <a:srgbClr val="FFFFFF"/>
              </a:solidFill>
            </a:endParaRPr>
          </a:p>
        </p:txBody>
      </p:sp>
      <p:sp>
        <p:nvSpPr>
          <p:cNvPr id="5" name="TextBox 4"/>
          <p:cNvSpPr txBox="1"/>
          <p:nvPr/>
        </p:nvSpPr>
        <p:spPr>
          <a:xfrm>
            <a:off x="3569847" y="3962403"/>
            <a:ext cx="6040612" cy="1569660"/>
          </a:xfrm>
          <a:prstGeom prst="rect">
            <a:avLst/>
          </a:prstGeom>
          <a:noFill/>
        </p:spPr>
        <p:txBody>
          <a:bodyPr wrap="square" lIns="91404" tIns="45718" rIns="91404" bIns="45718" rtlCol="0">
            <a:spAutoFit/>
          </a:bodyPr>
          <a:lstStyle/>
          <a:p>
            <a:r>
              <a:rPr lang="vi-VN" sz="4800" b="1">
                <a:solidFill>
                  <a:srgbClr val="002060"/>
                </a:solidFill>
                <a:latin typeface="VNI-Avo" pitchFamily="2" charset="0"/>
              </a:rPr>
              <a:t>Taïo tieáng môùi coù vaàn</a:t>
            </a:r>
            <a:r>
              <a:rPr lang="en-US" sz="4800" b="1">
                <a:solidFill>
                  <a:srgbClr val="002060"/>
                </a:solidFill>
                <a:latin typeface="VNI-Avo" pitchFamily="2" charset="0"/>
              </a:rPr>
              <a:t> </a:t>
            </a:r>
            <a:r>
              <a:rPr lang="en-US" sz="4800" b="1">
                <a:solidFill>
                  <a:srgbClr val="FF0000"/>
                </a:solidFill>
                <a:latin typeface=".VnAvant" pitchFamily="34" charset="0"/>
              </a:rPr>
              <a:t>ach  ªch  ich</a:t>
            </a:r>
            <a:endParaRPr lang="vi-VN" sz="4800" b="1" dirty="0">
              <a:solidFill>
                <a:srgbClr val="FF0000"/>
              </a:solidFill>
            </a:endParaRPr>
          </a:p>
        </p:txBody>
      </p:sp>
      <p:sp>
        <p:nvSpPr>
          <p:cNvPr id="6" name="TextBox 5"/>
          <p:cNvSpPr txBox="1"/>
          <p:nvPr/>
        </p:nvSpPr>
        <p:spPr>
          <a:xfrm>
            <a:off x="3048000" y="152441"/>
            <a:ext cx="6756400" cy="769441"/>
          </a:xfrm>
          <a:prstGeom prst="rect">
            <a:avLst/>
          </a:prstGeom>
          <a:solidFill>
            <a:srgbClr val="FF0066"/>
          </a:solidFill>
        </p:spPr>
        <p:txBody>
          <a:bodyPr wrap="square" lIns="91404" tIns="45718" rIns="91404" bIns="45718" rtlCol="0">
            <a:spAutoFit/>
          </a:bodyPr>
          <a:lstStyle/>
          <a:p>
            <a:pPr algn="ctr"/>
            <a:r>
              <a:rPr lang="en-US" sz="4400" b="1">
                <a:solidFill>
                  <a:srgbClr val="000000"/>
                </a:solidFill>
              </a:rPr>
              <a:t>Mình cùng thi tài! </a:t>
            </a:r>
            <a:endParaRPr lang="vi-VN" sz="4400" b="1">
              <a:solidFill>
                <a:srgbClr val="000000"/>
              </a:solidFill>
            </a:endParaRPr>
          </a:p>
        </p:txBody>
      </p:sp>
    </p:spTree>
    <p:extLst>
      <p:ext uri="{BB962C8B-B14F-4D97-AF65-F5344CB8AC3E}">
        <p14:creationId xmlns:p14="http://schemas.microsoft.com/office/powerpoint/2010/main" val="58945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10433345" y="25379"/>
            <a:ext cx="1751631" cy="261608"/>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04" tIns="45718" rIns="91404" bIns="45718">
            <a:spAutoFit/>
          </a:bodyPr>
          <a:lstStyle/>
          <a:p>
            <a:pPr algn="ctr"/>
            <a:r>
              <a:rPr lang="en-US" sz="1100" b="1" spc="51">
                <a:ln w="0"/>
                <a:solidFill>
                  <a:schemeClr val="bg2"/>
                </a:solidFill>
                <a:effectLst>
                  <a:innerShdw blurRad="63500" dist="50800" dir="13500000">
                    <a:srgbClr val="000000">
                      <a:alpha val="50000"/>
                    </a:srgbClr>
                  </a:innerShdw>
                </a:effectLst>
              </a:rPr>
              <a:t>MÁI TRƯỜNG TUỔI THƠ</a:t>
            </a:r>
            <a:endParaRPr lang="en-US" sz="1100" b="1" spc="51">
              <a:ln w="0"/>
              <a:solidFill>
                <a:schemeClr val="bg2"/>
              </a:solidFill>
              <a:effectLst>
                <a:innerShdw blurRad="63500" dist="50800" dir="13500000">
                  <a:srgbClr val="000000">
                    <a:alpha val="50000"/>
                  </a:srgbClr>
                </a:innerShdw>
              </a:effectLst>
            </a:endParaRPr>
          </a:p>
        </p:txBody>
      </p:sp>
      <p:pic>
        <p:nvPicPr>
          <p:cNvPr id="5" name="Picture 4"/>
          <p:cNvPicPr>
            <a:picLocks noChangeAspect="1"/>
          </p:cNvPicPr>
          <p:nvPr/>
        </p:nvPicPr>
        <p:blipFill>
          <a:blip r:embed="rId3"/>
          <a:stretch>
            <a:fillRect/>
          </a:stretch>
        </p:blipFill>
        <p:spPr>
          <a:xfrm>
            <a:off x="-13648" y="148513"/>
            <a:ext cx="2629267" cy="1238423"/>
          </a:xfrm>
          <a:prstGeom prst="rect">
            <a:avLst/>
          </a:prstGeom>
        </p:spPr>
      </p:pic>
      <p:sp>
        <p:nvSpPr>
          <p:cNvPr id="10" name="TextBox 9"/>
          <p:cNvSpPr txBox="1"/>
          <p:nvPr/>
        </p:nvSpPr>
        <p:spPr>
          <a:xfrm>
            <a:off x="1558947" y="1402565"/>
            <a:ext cx="2927700" cy="933589"/>
          </a:xfrm>
          <a:prstGeom prst="rect">
            <a:avLst/>
          </a:prstGeom>
          <a:noFill/>
        </p:spPr>
        <p:txBody>
          <a:bodyPr wrap="square" lIns="91404" tIns="45718" rIns="91404" bIns="45718" rtlCol="0">
            <a:spAutoFit/>
          </a:bodyPr>
          <a:lstStyle/>
          <a:p>
            <a:r>
              <a:rPr lang="en-US" sz="5500" b="1">
                <a:latin typeface="VNI-Avo" pitchFamily="2" charset="0"/>
              </a:rPr>
              <a:t>vaùch</a:t>
            </a:r>
            <a:endParaRPr lang="en-US" sz="5500" b="1">
              <a:latin typeface="VNI-Avo" pitchFamily="2" charset="0"/>
            </a:endParaRPr>
          </a:p>
        </p:txBody>
      </p:sp>
      <p:sp>
        <p:nvSpPr>
          <p:cNvPr id="11" name="TextBox 10"/>
          <p:cNvSpPr txBox="1"/>
          <p:nvPr/>
        </p:nvSpPr>
        <p:spPr>
          <a:xfrm>
            <a:off x="4789545" y="1402565"/>
            <a:ext cx="2865883" cy="933589"/>
          </a:xfrm>
          <a:prstGeom prst="rect">
            <a:avLst/>
          </a:prstGeom>
          <a:noFill/>
        </p:spPr>
        <p:txBody>
          <a:bodyPr wrap="square" lIns="91404" tIns="45718" rIns="91404" bIns="45718" rtlCol="0">
            <a:spAutoFit/>
          </a:bodyPr>
          <a:lstStyle/>
          <a:p>
            <a:r>
              <a:rPr lang="en-US" sz="5500" b="1">
                <a:latin typeface="VNI-Avo" pitchFamily="2" charset="0"/>
              </a:rPr>
              <a:t>taùch</a:t>
            </a:r>
            <a:endParaRPr lang="en-US" sz="5500" b="1">
              <a:latin typeface="VNI-Avo" pitchFamily="2" charset="0"/>
            </a:endParaRPr>
          </a:p>
        </p:txBody>
      </p:sp>
      <p:sp>
        <p:nvSpPr>
          <p:cNvPr id="12" name="TextBox 11"/>
          <p:cNvSpPr txBox="1"/>
          <p:nvPr/>
        </p:nvSpPr>
        <p:spPr>
          <a:xfrm>
            <a:off x="7766263" y="1418236"/>
            <a:ext cx="2449156" cy="933589"/>
          </a:xfrm>
          <a:prstGeom prst="rect">
            <a:avLst/>
          </a:prstGeom>
          <a:noFill/>
        </p:spPr>
        <p:txBody>
          <a:bodyPr wrap="square" lIns="91404" tIns="45718" rIns="91404" bIns="45718" rtlCol="0">
            <a:spAutoFit/>
          </a:bodyPr>
          <a:lstStyle/>
          <a:p>
            <a:r>
              <a:rPr lang="en-US" sz="5500" b="1">
                <a:latin typeface="VNI-Avo" pitchFamily="2" charset="0"/>
              </a:rPr>
              <a:t>saïch</a:t>
            </a:r>
            <a:endParaRPr lang="en-US" sz="5500" b="1">
              <a:latin typeface="VNI-Avo" pitchFamily="2" charset="0"/>
            </a:endParaRPr>
          </a:p>
        </p:txBody>
      </p:sp>
      <p:sp>
        <p:nvSpPr>
          <p:cNvPr id="25" name="TextBox 24"/>
          <p:cNvSpPr txBox="1"/>
          <p:nvPr/>
        </p:nvSpPr>
        <p:spPr>
          <a:xfrm>
            <a:off x="1520310" y="2991608"/>
            <a:ext cx="3007023" cy="933589"/>
          </a:xfrm>
          <a:prstGeom prst="rect">
            <a:avLst/>
          </a:prstGeom>
          <a:noFill/>
        </p:spPr>
        <p:txBody>
          <a:bodyPr wrap="square" lIns="91404" tIns="45718" rIns="91404" bIns="45718" rtlCol="0">
            <a:spAutoFit/>
          </a:bodyPr>
          <a:lstStyle/>
          <a:p>
            <a:r>
              <a:rPr lang="en-US" sz="5500" b="1">
                <a:latin typeface="VNI-Avo" pitchFamily="2" charset="0"/>
              </a:rPr>
              <a:t>cheách</a:t>
            </a:r>
            <a:endParaRPr lang="en-US" sz="5500" b="1">
              <a:latin typeface="VNI-Avo" pitchFamily="2" charset="0"/>
            </a:endParaRPr>
          </a:p>
        </p:txBody>
      </p:sp>
      <p:sp>
        <p:nvSpPr>
          <p:cNvPr id="26" name="TextBox 25"/>
          <p:cNvSpPr txBox="1"/>
          <p:nvPr/>
        </p:nvSpPr>
        <p:spPr>
          <a:xfrm>
            <a:off x="4634033" y="2997768"/>
            <a:ext cx="2865883" cy="933589"/>
          </a:xfrm>
          <a:prstGeom prst="rect">
            <a:avLst/>
          </a:prstGeom>
          <a:noFill/>
        </p:spPr>
        <p:txBody>
          <a:bodyPr wrap="square" lIns="91404" tIns="45718" rIns="91404" bIns="45718" rtlCol="0">
            <a:spAutoFit/>
          </a:bodyPr>
          <a:lstStyle/>
          <a:p>
            <a:r>
              <a:rPr lang="en-US" sz="5500" b="1">
                <a:latin typeface="VNI-Avo" pitchFamily="2" charset="0"/>
              </a:rPr>
              <a:t>meách</a:t>
            </a:r>
            <a:endParaRPr lang="en-US" sz="5500" b="1">
              <a:latin typeface="VNI-Avo" pitchFamily="2" charset="0"/>
            </a:endParaRPr>
          </a:p>
        </p:txBody>
      </p:sp>
      <p:sp>
        <p:nvSpPr>
          <p:cNvPr id="27" name="TextBox 26"/>
          <p:cNvSpPr txBox="1"/>
          <p:nvPr/>
        </p:nvSpPr>
        <p:spPr>
          <a:xfrm>
            <a:off x="7849391" y="2893796"/>
            <a:ext cx="2449156" cy="933589"/>
          </a:xfrm>
          <a:prstGeom prst="rect">
            <a:avLst/>
          </a:prstGeom>
          <a:noFill/>
        </p:spPr>
        <p:txBody>
          <a:bodyPr wrap="square" lIns="91404" tIns="45718" rIns="91404" bIns="45718" rtlCol="0">
            <a:spAutoFit/>
          </a:bodyPr>
          <a:lstStyle/>
          <a:p>
            <a:r>
              <a:rPr lang="en-US" sz="5500" b="1">
                <a:latin typeface="VNI-Avo" pitchFamily="2" charset="0"/>
              </a:rPr>
              <a:t>leäch</a:t>
            </a:r>
            <a:endParaRPr lang="en-US" sz="5500" b="1">
              <a:latin typeface="VNI-Avo" pitchFamily="2" charset="0"/>
            </a:endParaRPr>
          </a:p>
        </p:txBody>
      </p:sp>
      <p:sp>
        <p:nvSpPr>
          <p:cNvPr id="28" name="TextBox 27"/>
          <p:cNvSpPr txBox="1"/>
          <p:nvPr/>
        </p:nvSpPr>
        <p:spPr>
          <a:xfrm>
            <a:off x="1575699" y="4637548"/>
            <a:ext cx="2449156" cy="933589"/>
          </a:xfrm>
          <a:prstGeom prst="rect">
            <a:avLst/>
          </a:prstGeom>
          <a:noFill/>
        </p:spPr>
        <p:txBody>
          <a:bodyPr wrap="square" lIns="91404" tIns="45718" rIns="91404" bIns="45718" rtlCol="0">
            <a:spAutoFit/>
          </a:bodyPr>
          <a:lstStyle/>
          <a:p>
            <a:r>
              <a:rPr lang="en-US" sz="5500" b="1">
                <a:latin typeface="VNI-Avo" pitchFamily="2" charset="0"/>
              </a:rPr>
              <a:t>bích</a:t>
            </a:r>
            <a:endParaRPr lang="en-US" sz="5500" b="1">
              <a:latin typeface="VNI-Avo" pitchFamily="2" charset="0"/>
            </a:endParaRPr>
          </a:p>
        </p:txBody>
      </p:sp>
      <p:sp>
        <p:nvSpPr>
          <p:cNvPr id="29" name="TextBox 28"/>
          <p:cNvSpPr txBox="1"/>
          <p:nvPr/>
        </p:nvSpPr>
        <p:spPr>
          <a:xfrm>
            <a:off x="4789547" y="4552640"/>
            <a:ext cx="2449156" cy="933589"/>
          </a:xfrm>
          <a:prstGeom prst="rect">
            <a:avLst/>
          </a:prstGeom>
          <a:noFill/>
        </p:spPr>
        <p:txBody>
          <a:bodyPr wrap="square" lIns="91404" tIns="45718" rIns="91404" bIns="45718" rtlCol="0">
            <a:spAutoFit/>
          </a:bodyPr>
          <a:lstStyle/>
          <a:p>
            <a:r>
              <a:rPr lang="en-US" sz="5500" b="1">
                <a:latin typeface="VNI-Avo" pitchFamily="2" charset="0"/>
              </a:rPr>
              <a:t>xích</a:t>
            </a:r>
            <a:endParaRPr lang="en-US" sz="5500" b="1">
              <a:latin typeface="VNI-Avo" pitchFamily="2" charset="0"/>
            </a:endParaRPr>
          </a:p>
        </p:txBody>
      </p:sp>
      <p:sp>
        <p:nvSpPr>
          <p:cNvPr id="30" name="TextBox 29"/>
          <p:cNvSpPr txBox="1"/>
          <p:nvPr/>
        </p:nvSpPr>
        <p:spPr>
          <a:xfrm>
            <a:off x="8051907" y="4609996"/>
            <a:ext cx="2449156" cy="933589"/>
          </a:xfrm>
          <a:prstGeom prst="rect">
            <a:avLst/>
          </a:prstGeom>
          <a:noFill/>
        </p:spPr>
        <p:txBody>
          <a:bodyPr wrap="square" lIns="91404" tIns="45718" rIns="91404" bIns="45718" rtlCol="0">
            <a:spAutoFit/>
          </a:bodyPr>
          <a:lstStyle/>
          <a:p>
            <a:r>
              <a:rPr lang="en-US" sz="5500" b="1">
                <a:latin typeface="VNI-Avo" pitchFamily="2" charset="0"/>
              </a:rPr>
              <a:t>kòch</a:t>
            </a:r>
            <a:endParaRPr lang="en-US" sz="5500" b="1">
              <a:latin typeface="VNI-Avo" pitchFamily="2" charset="0"/>
            </a:endParaRPr>
          </a:p>
        </p:txBody>
      </p:sp>
    </p:spTree>
    <p:extLst>
      <p:ext uri="{BB962C8B-B14F-4D97-AF65-F5344CB8AC3E}">
        <p14:creationId xmlns:p14="http://schemas.microsoft.com/office/powerpoint/2010/main" val="31385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25" grpId="0"/>
      <p:bldP spid="26" grpId="0"/>
      <p:bldP spid="27" grpId="0"/>
      <p:bldP spid="28"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TextBox 1"/>
          <p:cNvSpPr txBox="1">
            <a:spLocks noChangeArrowheads="1"/>
          </p:cNvSpPr>
          <p:nvPr/>
        </p:nvSpPr>
        <p:spPr bwMode="auto">
          <a:xfrm flipH="1">
            <a:off x="1143000" y="4267228"/>
            <a:ext cx="2362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4" tIns="45718" rIns="91404"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sz="4400">
                <a:solidFill>
                  <a:srgbClr val="002060"/>
                </a:solidFill>
              </a:rPr>
              <a:t>sách vở</a:t>
            </a:r>
          </a:p>
        </p:txBody>
      </p:sp>
      <p:sp>
        <p:nvSpPr>
          <p:cNvPr id="15363" name="TextBox 2"/>
          <p:cNvSpPr txBox="1">
            <a:spLocks noChangeArrowheads="1"/>
          </p:cNvSpPr>
          <p:nvPr/>
        </p:nvSpPr>
        <p:spPr bwMode="auto">
          <a:xfrm>
            <a:off x="4267200" y="4267228"/>
            <a:ext cx="2895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4" tIns="45718" rIns="91404"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sz="4400">
                <a:solidFill>
                  <a:srgbClr val="002060"/>
                </a:solidFill>
              </a:rPr>
              <a:t>chênh lệch</a:t>
            </a:r>
          </a:p>
        </p:txBody>
      </p:sp>
      <p:sp>
        <p:nvSpPr>
          <p:cNvPr id="15364" name="TextBox 3"/>
          <p:cNvSpPr txBox="1">
            <a:spLocks noChangeArrowheads="1"/>
          </p:cNvSpPr>
          <p:nvPr/>
        </p:nvSpPr>
        <p:spPr bwMode="auto">
          <a:xfrm>
            <a:off x="8779160" y="4193340"/>
            <a:ext cx="2133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4" tIns="45718" rIns="91404"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sz="4400">
                <a:solidFill>
                  <a:srgbClr val="002060"/>
                </a:solidFill>
              </a:rPr>
              <a:t>tờ lịch</a:t>
            </a:r>
          </a:p>
        </p:txBody>
      </p:sp>
      <p:sp>
        <p:nvSpPr>
          <p:cNvPr id="7" name="TextBox 6"/>
          <p:cNvSpPr txBox="1">
            <a:spLocks noChangeArrowheads="1"/>
          </p:cNvSpPr>
          <p:nvPr/>
        </p:nvSpPr>
        <p:spPr bwMode="auto">
          <a:xfrm flipH="1">
            <a:off x="999831" y="4267201"/>
            <a:ext cx="2590800" cy="76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4" tIns="45718" rIns="91404"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sz="4400">
                <a:solidFill>
                  <a:srgbClr val="002060"/>
                </a:solidFill>
              </a:rPr>
              <a:t> </a:t>
            </a:r>
            <a:r>
              <a:rPr lang="en-US" altLang="en-US" sz="4400">
                <a:solidFill>
                  <a:srgbClr val="FF0000"/>
                </a:solidFill>
              </a:rPr>
              <a:t>sách</a:t>
            </a:r>
          </a:p>
        </p:txBody>
      </p:sp>
      <p:sp>
        <p:nvSpPr>
          <p:cNvPr id="9" name="TextBox 8"/>
          <p:cNvSpPr txBox="1">
            <a:spLocks noChangeArrowheads="1"/>
          </p:cNvSpPr>
          <p:nvPr/>
        </p:nvSpPr>
        <p:spPr bwMode="auto">
          <a:xfrm>
            <a:off x="5795823" y="4267229"/>
            <a:ext cx="152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4" tIns="45718" rIns="91404"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sz="4400">
                <a:solidFill>
                  <a:srgbClr val="002060"/>
                </a:solidFill>
              </a:rPr>
              <a:t> </a:t>
            </a:r>
            <a:r>
              <a:rPr lang="en-US" altLang="en-US" sz="4400">
                <a:solidFill>
                  <a:srgbClr val="FF0000"/>
                </a:solidFill>
              </a:rPr>
              <a:t>lệch</a:t>
            </a:r>
          </a:p>
        </p:txBody>
      </p:sp>
      <p:sp>
        <p:nvSpPr>
          <p:cNvPr id="10" name="TextBox 9"/>
          <p:cNvSpPr txBox="1">
            <a:spLocks noChangeArrowheads="1"/>
          </p:cNvSpPr>
          <p:nvPr/>
        </p:nvSpPr>
        <p:spPr bwMode="auto">
          <a:xfrm>
            <a:off x="9296400" y="4191028"/>
            <a:ext cx="1295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4" tIns="45718" rIns="91404"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sz="4400">
                <a:solidFill>
                  <a:srgbClr val="002060"/>
                </a:solidFill>
              </a:rPr>
              <a:t> </a:t>
            </a:r>
            <a:r>
              <a:rPr lang="en-US" altLang="en-US" sz="4400">
                <a:solidFill>
                  <a:srgbClr val="FF0000"/>
                </a:solidFill>
              </a:rPr>
              <a:t>lịch</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914400"/>
            <a:ext cx="22860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81200"/>
            <a:ext cx="28940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0668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19193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wipe(down)">
                                      <p:cBhvr>
                                        <p:cTn id="12" dur="500"/>
                                        <p:tgtEl>
                                          <p:spTgt spid="153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363"/>
                                        </p:tgtEl>
                                        <p:attrNameLst>
                                          <p:attrName>style.visibility</p:attrName>
                                        </p:attrNameLst>
                                      </p:cBhvr>
                                      <p:to>
                                        <p:strVal val="visible"/>
                                      </p:to>
                                    </p:set>
                                    <p:animEffect transition="in" filter="wipe(down)">
                                      <p:cBhvr>
                                        <p:cTn id="27" dur="500"/>
                                        <p:tgtEl>
                                          <p:spTgt spid="1536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364"/>
                                        </p:tgtEl>
                                        <p:attrNameLst>
                                          <p:attrName>style.visibility</p:attrName>
                                        </p:attrNameLst>
                                      </p:cBhvr>
                                      <p:to>
                                        <p:strVal val="visible"/>
                                      </p:to>
                                    </p:set>
                                    <p:animEffect transition="in" filter="wipe(down)">
                                      <p:cBhvr>
                                        <p:cTn id="42" dur="500"/>
                                        <p:tgtEl>
                                          <p:spTgt spid="1536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p:bldP spid="15364" grpId="0"/>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85" y="1"/>
            <a:ext cx="11360727" cy="697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7039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19" y="-27384"/>
            <a:ext cx="12255059" cy="68601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25" y="-541424"/>
            <a:ext cx="12865429" cy="73994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 y="3934376"/>
            <a:ext cx="12194117" cy="2926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13" y="4187132"/>
            <a:ext cx="7469361" cy="25975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0000000我图PPT\03.20\亲子乐园\23园.png"/>
          <p:cNvPicPr>
            <a:picLocks noChangeAspect="1" noChangeArrowheads="1"/>
          </p:cNvPicPr>
          <p:nvPr/>
        </p:nvPicPr>
        <p:blipFill rotWithShape="1">
          <a:blip r:embed="rId7">
            <a:extLst>
              <a:ext uri="{28A0092B-C50C-407E-A947-70E740481C1C}">
                <a14:useLocalDpi xmlns:a14="http://schemas.microsoft.com/office/drawing/2010/main" val="0"/>
              </a:ext>
            </a:extLst>
          </a:blip>
          <a:srcRect b="64351"/>
          <a:stretch/>
        </p:blipFill>
        <p:spPr bwMode="auto">
          <a:xfrm>
            <a:off x="2840873" y="1158376"/>
            <a:ext cx="6115547" cy="15424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5861" y="1601314"/>
            <a:ext cx="4268259" cy="57194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67532" t="19027" r="11038" b="19634"/>
          <a:stretch>
            <a:fillRect/>
          </a:stretch>
        </p:blipFill>
        <p:spPr bwMode="auto">
          <a:xfrm>
            <a:off x="10249534" y="-211791"/>
            <a:ext cx="2139785" cy="21834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3846" t="10301" r="70716" b="10733"/>
          <a:stretch>
            <a:fillRect/>
          </a:stretch>
        </p:blipFill>
        <p:spPr bwMode="auto">
          <a:xfrm>
            <a:off x="-310527" y="-426956"/>
            <a:ext cx="2540000" cy="2810933"/>
          </a:xfrm>
          <a:prstGeom prst="rect">
            <a:avLst/>
          </a:prstGeom>
          <a:noFill/>
          <a:extLst>
            <a:ext uri="{909E8E84-426E-40DD-AFC4-6F175D3DCCD1}">
              <a14:hiddenFill xmlns:a14="http://schemas.microsoft.com/office/drawing/2010/main">
                <a:solidFill>
                  <a:srgbClr val="FFFFFF"/>
                </a:solidFill>
              </a14:hiddenFill>
            </a:ext>
          </a:extLst>
        </p:spPr>
      </p:pic>
      <p:sp>
        <p:nvSpPr>
          <p:cNvPr id="13" name="圆角矩形 1"/>
          <p:cNvSpPr/>
          <p:nvPr/>
        </p:nvSpPr>
        <p:spPr>
          <a:xfrm>
            <a:off x="2275009" y="2700846"/>
            <a:ext cx="7228953" cy="145523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176" tIns="81087" rIns="162176" bIns="81087" anchor="ctr"/>
          <a:lstStyle/>
          <a:p>
            <a:pPr algn="ctr" defTabSz="1621253">
              <a:defRPr/>
            </a:pPr>
            <a:r>
              <a:rPr lang="en-US" altLang="zh-CN" sz="5300" b="1">
                <a:solidFill>
                  <a:srgbClr val="FF0000"/>
                </a:solidFill>
                <a:latin typeface="Times New Roman" panose="02020603050405020304" pitchFamily="18" charset="0"/>
                <a:cs typeface="Times New Roman" panose="02020603050405020304" pitchFamily="18" charset="0"/>
              </a:rPr>
              <a:t>NGHỈ GIẢI LAO </a:t>
            </a:r>
            <a:endParaRPr lang="zh-CN" altLang="en-US" sz="53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128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10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11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 presetClass="entr" presetSubtype="2"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1+#ppt_w/2"/>
                                          </p:val>
                                        </p:tav>
                                        <p:tav tm="100000">
                                          <p:val>
                                            <p:strVal val="#ppt_x"/>
                                          </p:val>
                                        </p:tav>
                                      </p:tavLst>
                                    </p:anim>
                                    <p:anim calcmode="lin" valueType="num">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000" fill="hold"/>
                                        <p:tgtEl>
                                          <p:spTgt spid="27"/>
                                        </p:tgtEl>
                                        <p:attrNameLst>
                                          <p:attrName>ppt_x</p:attrName>
                                        </p:attrNameLst>
                                      </p:cBhvr>
                                      <p:tavLst>
                                        <p:tav tm="0">
                                          <p:val>
                                            <p:strVal val="0-#ppt_w/2"/>
                                          </p:val>
                                        </p:tav>
                                        <p:tav tm="100000">
                                          <p:val>
                                            <p:strVal val="#ppt_x"/>
                                          </p:val>
                                        </p:tav>
                                      </p:tavLst>
                                    </p:anim>
                                    <p:anim calcmode="lin" valueType="num">
                                      <p:cBhvr additive="base">
                                        <p:cTn id="25" dur="1000" fill="hold"/>
                                        <p:tgtEl>
                                          <p:spTgt spid="27"/>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53" presetClass="entr" presetSubtype="16"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5910" y="361862"/>
            <a:ext cx="4231063" cy="455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252;p74"/>
          <p:cNvSpPr txBox="1">
            <a:spLocks/>
          </p:cNvSpPr>
          <p:nvPr/>
        </p:nvSpPr>
        <p:spPr>
          <a:xfrm>
            <a:off x="4006455" y="1083477"/>
            <a:ext cx="4335364" cy="572691"/>
          </a:xfrm>
          <a:prstGeom prst="rect">
            <a:avLst/>
          </a:prstGeom>
          <a:noFill/>
          <a:ln>
            <a:noFill/>
          </a:ln>
        </p:spPr>
        <p:txBody>
          <a:bodyPr spcFirstLastPara="1" lIns="91396" tIns="91396" rIns="91396" bIns="91396" anchor="ct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200"/>
              <a:buFont typeface="Patrick Hand SC"/>
              <a:buNone/>
              <a:defRPr sz="7500" b="1" i="0" u="none" strike="noStrike" cap="none">
                <a:solidFill>
                  <a:schemeClr val="dk1"/>
                </a:solidFill>
                <a:latin typeface="Patrick Hand SC"/>
                <a:ea typeface="Patrick Hand SC"/>
                <a:cs typeface="Patrick Hand SC"/>
                <a:sym typeface="Patrick Hand SC"/>
              </a:defRPr>
            </a:lvl1pPr>
            <a:lvl2pPr marR="0" lvl="1"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2pPr>
            <a:lvl3pPr marR="0" lvl="2"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3pPr>
            <a:lvl4pPr marR="0" lvl="3"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4pPr>
            <a:lvl5pPr marR="0" lvl="4"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5pPr>
            <a:lvl6pPr marR="0" lvl="5"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6pPr>
            <a:lvl7pPr marR="0" lvl="6"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7pPr>
            <a:lvl8pPr marR="0" lvl="7"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8pPr>
            <a:lvl9pPr marR="0" lvl="8"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9pPr>
          </a:lstStyle>
          <a:p>
            <a:pPr defTabSz="685574" eaLnBrk="0" fontAlgn="base" hangingPunct="0">
              <a:buClr>
                <a:prstClr val="black"/>
              </a:buClr>
              <a:defRPr/>
            </a:pPr>
            <a:endParaRPr lang="en-GB" sz="4000" kern="0" dirty="0">
              <a:solidFill>
                <a:srgbClr val="FF0000"/>
              </a:solidFill>
            </a:endParaRPr>
          </a:p>
        </p:txBody>
      </p:sp>
      <p:pic>
        <p:nvPicPr>
          <p:cNvPr id="114692" name="Picture 4" descr="Phấn trắng Đức Thanh 12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2344" y="1302033"/>
            <a:ext cx="3510053" cy="2678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0276" y="4204466"/>
            <a:ext cx="3642189" cy="2537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2252;p74"/>
          <p:cNvSpPr txBox="1">
            <a:spLocks/>
          </p:cNvSpPr>
          <p:nvPr/>
        </p:nvSpPr>
        <p:spPr>
          <a:xfrm>
            <a:off x="4006455" y="284569"/>
            <a:ext cx="4335364" cy="572691"/>
          </a:xfrm>
          <a:prstGeom prst="rect">
            <a:avLst/>
          </a:prstGeom>
          <a:noFill/>
          <a:ln>
            <a:noFill/>
          </a:ln>
        </p:spPr>
        <p:txBody>
          <a:bodyPr spcFirstLastPara="1" lIns="91396" tIns="91396" rIns="91396" bIns="91396" anchor="ct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200"/>
              <a:buFont typeface="Patrick Hand SC"/>
              <a:buNone/>
              <a:defRPr sz="7500" b="1" i="0" u="none" strike="noStrike" cap="none">
                <a:solidFill>
                  <a:schemeClr val="dk1"/>
                </a:solidFill>
                <a:latin typeface="Patrick Hand SC"/>
                <a:ea typeface="Patrick Hand SC"/>
                <a:cs typeface="Patrick Hand SC"/>
                <a:sym typeface="Patrick Hand SC"/>
              </a:defRPr>
            </a:lvl1pPr>
            <a:lvl2pPr marR="0" lvl="1"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2pPr>
            <a:lvl3pPr marR="0" lvl="2"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3pPr>
            <a:lvl4pPr marR="0" lvl="3"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4pPr>
            <a:lvl5pPr marR="0" lvl="4"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5pPr>
            <a:lvl6pPr marR="0" lvl="5"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6pPr>
            <a:lvl7pPr marR="0" lvl="6"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7pPr>
            <a:lvl8pPr marR="0" lvl="7"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8pPr>
            <a:lvl9pPr marR="0" lvl="8"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9pPr>
          </a:lstStyle>
          <a:p>
            <a:pPr defTabSz="685574" eaLnBrk="0" fontAlgn="base" hangingPunct="0">
              <a:buClr>
                <a:prstClr val="black"/>
              </a:buClr>
              <a:defRPr/>
            </a:pPr>
            <a:r>
              <a:rPr lang="en-GB" sz="4000" kern="0" dirty="0" err="1">
                <a:solidFill>
                  <a:srgbClr val="FF0000"/>
                </a:solidFill>
              </a:rPr>
              <a:t>Viết</a:t>
            </a:r>
            <a:r>
              <a:rPr lang="en-GB" sz="4000" kern="0" dirty="0">
                <a:solidFill>
                  <a:srgbClr val="FF0000"/>
                </a:solidFill>
              </a:rPr>
              <a:t> </a:t>
            </a:r>
            <a:r>
              <a:rPr lang="en-GB" sz="4000" kern="0" dirty="0" err="1">
                <a:solidFill>
                  <a:srgbClr val="FF0000"/>
                </a:solidFill>
              </a:rPr>
              <a:t>bảng</a:t>
            </a:r>
            <a:endParaRPr lang="en-GB" sz="4000" kern="0" dirty="0">
              <a:solidFill>
                <a:srgbClr val="FF0000"/>
              </a:solidFill>
            </a:endParaRPr>
          </a:p>
        </p:txBody>
      </p:sp>
    </p:spTree>
    <p:extLst>
      <p:ext uri="{BB962C8B-B14F-4D97-AF65-F5344CB8AC3E}">
        <p14:creationId xmlns:p14="http://schemas.microsoft.com/office/powerpoint/2010/main" val="2752615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0" y="23816"/>
            <a:ext cx="12192000" cy="6834187"/>
          </a:xfrm>
          <a:prstGeom prst="rect">
            <a:avLst/>
          </a:prstGeom>
          <a:noFill/>
          <a:ln w="9525">
            <a:noFill/>
            <a:miter lim="800000"/>
            <a:headEnd/>
            <a:tailEnd/>
          </a:ln>
        </p:spPr>
      </p:pic>
      <p:sp>
        <p:nvSpPr>
          <p:cNvPr id="5" name="WordArt 7"/>
          <p:cNvSpPr>
            <a:spLocks noChangeArrowheads="1" noChangeShapeType="1" noTextEdit="1"/>
          </p:cNvSpPr>
          <p:nvPr/>
        </p:nvSpPr>
        <p:spPr bwMode="auto">
          <a:xfrm>
            <a:off x="4724400" y="2647949"/>
            <a:ext cx="5029200" cy="1390651"/>
          </a:xfrm>
          <a:prstGeom prst="rect">
            <a:avLst/>
          </a:prstGeom>
        </p:spPr>
        <p:txBody>
          <a:bodyPr wrap="none" lIns="91430" tIns="45718" rIns="91430" bIns="45718" fromWordArt="1">
            <a:prstTxWarp prst="textPlain">
              <a:avLst>
                <a:gd name="adj" fmla="val 50000"/>
              </a:avLst>
            </a:prstTxWarp>
          </a:bodyPr>
          <a:lstStyle/>
          <a:p>
            <a:pPr algn="ctr" defTabSz="914286"/>
            <a:r>
              <a:rPr lang="en-US" sz="5500" b="1" kern="10">
                <a:ln w="9525">
                  <a:solidFill>
                    <a:srgbClr val="FFFF00"/>
                  </a:solidFill>
                  <a:round/>
                  <a:headEnd/>
                  <a:tailEnd/>
                </a:ln>
                <a:solidFill>
                  <a:srgbClr val="0000FF"/>
                </a:solidFill>
                <a:effectLst>
                  <a:outerShdw dist="35921" dir="2700000" algn="ctr" rotWithShape="0">
                    <a:srgbClr val="C0C0C0">
                      <a:alpha val="79999"/>
                    </a:srgbClr>
                  </a:outerShdw>
                </a:effectLst>
                <a:latin typeface="Times New Roman" pitchFamily="18" charset="0"/>
                <a:cs typeface="Times New Roman" pitchFamily="18" charset="0"/>
              </a:rPr>
              <a:t>TIẾT 2</a:t>
            </a:r>
            <a:endParaRPr lang="en-US" sz="5500" b="1" kern="10" dirty="0">
              <a:ln w="9525">
                <a:solidFill>
                  <a:srgbClr val="FFFF00"/>
                </a:solidFill>
                <a:round/>
                <a:headEnd/>
                <a:tailEnd/>
              </a:ln>
              <a:solidFill>
                <a:srgbClr val="0000FF"/>
              </a:solidFill>
              <a:effectLst>
                <a:outerShdw dist="35921" dir="2700000" algn="ctr" rotWithShape="0">
                  <a:srgbClr val="C0C0C0">
                    <a:alpha val="79999"/>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052433818"/>
      </p:ext>
    </p:extLst>
  </p:cSld>
  <p:clrMapOvr>
    <a:masterClrMapping/>
  </p:clrMapOvr>
  <mc:AlternateContent xmlns:mc="http://schemas.openxmlformats.org/markup-compatibility/2006" xmlns:p14="http://schemas.microsoft.com/office/powerpoint/2010/main">
    <mc:Choice Requires="p14">
      <p:transition spd="slow" p14:dur="2000" advTm="6645"/>
    </mc:Choice>
    <mc:Fallback xmlns="">
      <p:transition spd="slow" advTm="6645"/>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1"/>
            <a:ext cx="5486400" cy="611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324630" y="533424"/>
            <a:ext cx="4910319" cy="5909311"/>
          </a:xfrm>
          <a:prstGeom prst="rect">
            <a:avLst/>
          </a:prstGeom>
          <a:noFill/>
        </p:spPr>
        <p:txBody>
          <a:bodyPr wrap="none" lIns="91404" tIns="45718" rIns="91404" bIns="45718">
            <a:spAutoFit/>
          </a:bodyPr>
          <a:lstStyle/>
          <a:p>
            <a:pPr eaLnBrk="0" fontAlgn="base" hangingPunct="0">
              <a:spcBef>
                <a:spcPct val="0"/>
              </a:spcBef>
              <a:spcAft>
                <a:spcPct val="0"/>
              </a:spcAft>
              <a:defRPr/>
            </a:pPr>
            <a:r>
              <a:rPr lang="en-US" dirty="0">
                <a:solidFill>
                  <a:srgbClr val="000000"/>
                </a:solidFill>
              </a:rPr>
              <a:t>         </a:t>
            </a:r>
            <a:r>
              <a:rPr lang="en-US" sz="3600" dirty="0" err="1">
                <a:solidFill>
                  <a:srgbClr val="002060"/>
                </a:solidFill>
              </a:rPr>
              <a:t>Ếch</a:t>
            </a:r>
            <a:r>
              <a:rPr lang="en-US" sz="3600" dirty="0">
                <a:solidFill>
                  <a:srgbClr val="002060"/>
                </a:solidFill>
              </a:rPr>
              <a:t> </a:t>
            </a:r>
            <a:r>
              <a:rPr lang="en-US" sz="3600" dirty="0" err="1">
                <a:solidFill>
                  <a:srgbClr val="002060"/>
                </a:solidFill>
              </a:rPr>
              <a:t>cốm</a:t>
            </a: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Có</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hôm</a:t>
            </a:r>
            <a:r>
              <a:rPr lang="en-US" sz="3600" dirty="0">
                <a:solidFill>
                  <a:srgbClr val="002060"/>
                </a:solidFill>
              </a:rPr>
              <a:t> </a:t>
            </a:r>
            <a:r>
              <a:rPr lang="en-US" sz="3600" dirty="0" err="1">
                <a:solidFill>
                  <a:srgbClr val="002060"/>
                </a:solidFill>
              </a:rPr>
              <a:t>ếch</a:t>
            </a:r>
            <a:r>
              <a:rPr lang="en-US" sz="3600" dirty="0">
                <a:solidFill>
                  <a:srgbClr val="002060"/>
                </a:solidFill>
              </a:rPr>
              <a:t> </a:t>
            </a:r>
            <a:r>
              <a:rPr lang="en-US" sz="3600" dirty="0" err="1">
                <a:solidFill>
                  <a:srgbClr val="002060"/>
                </a:solidFill>
              </a:rPr>
              <a:t>cốm</a:t>
            </a: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Tinh</a:t>
            </a:r>
            <a:r>
              <a:rPr lang="en-US" sz="3600" dirty="0">
                <a:solidFill>
                  <a:srgbClr val="002060"/>
                </a:solidFill>
              </a:rPr>
              <a:t> </a:t>
            </a:r>
            <a:r>
              <a:rPr lang="en-US" sz="3600" dirty="0" err="1">
                <a:solidFill>
                  <a:srgbClr val="002060"/>
                </a:solidFill>
              </a:rPr>
              <a:t>nghịch</a:t>
            </a:r>
            <a:r>
              <a:rPr lang="en-US" sz="3600" dirty="0">
                <a:solidFill>
                  <a:srgbClr val="002060"/>
                </a:solidFill>
              </a:rPr>
              <a:t> </a:t>
            </a:r>
            <a:r>
              <a:rPr lang="en-US" sz="3600" dirty="0" err="1">
                <a:solidFill>
                  <a:srgbClr val="002060"/>
                </a:solidFill>
              </a:rPr>
              <a:t>nấp</a:t>
            </a:r>
            <a:r>
              <a:rPr lang="en-US" sz="3600" dirty="0">
                <a:solidFill>
                  <a:srgbClr val="002060"/>
                </a:solidFill>
              </a:rPr>
              <a:t> </a:t>
            </a:r>
            <a:r>
              <a:rPr lang="en-US" sz="3600" dirty="0" err="1">
                <a:solidFill>
                  <a:srgbClr val="002060"/>
                </a:solidFill>
              </a:rPr>
              <a:t>bờ</a:t>
            </a:r>
            <a:r>
              <a:rPr lang="en-US" sz="3600" dirty="0">
                <a:solidFill>
                  <a:srgbClr val="002060"/>
                </a:solidFill>
              </a:rPr>
              <a:t> </a:t>
            </a:r>
            <a:r>
              <a:rPr lang="en-US" sz="3600" dirty="0" err="1">
                <a:solidFill>
                  <a:srgbClr val="002060"/>
                </a:solidFill>
              </a:rPr>
              <a:t>ao</a:t>
            </a: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Mải</a:t>
            </a:r>
            <a:r>
              <a:rPr lang="en-US" sz="3600" dirty="0">
                <a:solidFill>
                  <a:srgbClr val="002060"/>
                </a:solidFill>
              </a:rPr>
              <a:t> </a:t>
            </a:r>
            <a:r>
              <a:rPr lang="en-US" sz="3600" dirty="0" err="1">
                <a:solidFill>
                  <a:srgbClr val="002060"/>
                </a:solidFill>
              </a:rPr>
              <a:t>rình</a:t>
            </a:r>
            <a:r>
              <a:rPr lang="en-US" sz="3600" dirty="0">
                <a:solidFill>
                  <a:srgbClr val="002060"/>
                </a:solidFill>
              </a:rPr>
              <a:t> </a:t>
            </a:r>
            <a:r>
              <a:rPr lang="en-US" sz="3600" dirty="0" err="1">
                <a:solidFill>
                  <a:srgbClr val="002060"/>
                </a:solidFill>
              </a:rPr>
              <a:t>bắt</a:t>
            </a:r>
            <a:r>
              <a:rPr lang="en-US" sz="3600" dirty="0">
                <a:solidFill>
                  <a:srgbClr val="002060"/>
                </a:solidFill>
              </a:rPr>
              <a:t> </a:t>
            </a:r>
            <a:r>
              <a:rPr lang="en-US" sz="3600" dirty="0" err="1">
                <a:solidFill>
                  <a:srgbClr val="002060"/>
                </a:solidFill>
              </a:rPr>
              <a:t>cào</a:t>
            </a:r>
            <a:r>
              <a:rPr lang="en-US" sz="3600" dirty="0">
                <a:solidFill>
                  <a:srgbClr val="002060"/>
                </a:solidFill>
              </a:rPr>
              <a:t> </a:t>
            </a:r>
            <a:r>
              <a:rPr lang="en-US" sz="3600" dirty="0" err="1">
                <a:solidFill>
                  <a:srgbClr val="002060"/>
                </a:solidFill>
              </a:rPr>
              <a:t>cào</a:t>
            </a: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Quên</a:t>
            </a:r>
            <a:r>
              <a:rPr lang="en-US" sz="3600" dirty="0">
                <a:solidFill>
                  <a:srgbClr val="002060"/>
                </a:solidFill>
              </a:rPr>
              <a:t> </a:t>
            </a:r>
            <a:r>
              <a:rPr lang="en-US" sz="3600" dirty="0" err="1">
                <a:solidFill>
                  <a:srgbClr val="002060"/>
                </a:solidFill>
              </a:rPr>
              <a:t>sách</a:t>
            </a:r>
            <a:r>
              <a:rPr lang="en-US" sz="3600" dirty="0">
                <a:solidFill>
                  <a:srgbClr val="002060"/>
                </a:solidFill>
              </a:rPr>
              <a:t> </a:t>
            </a:r>
            <a:r>
              <a:rPr lang="en-US" sz="3600" dirty="0" err="1">
                <a:solidFill>
                  <a:srgbClr val="002060"/>
                </a:solidFill>
              </a:rPr>
              <a:t>bên</a:t>
            </a:r>
            <a:r>
              <a:rPr lang="en-US" sz="3600" dirty="0">
                <a:solidFill>
                  <a:srgbClr val="002060"/>
                </a:solidFill>
              </a:rPr>
              <a:t> </a:t>
            </a:r>
            <a:r>
              <a:rPr lang="en-US" sz="3600" dirty="0" err="1">
                <a:solidFill>
                  <a:srgbClr val="002060"/>
                </a:solidFill>
              </a:rPr>
              <a:t>bờ</a:t>
            </a:r>
            <a:r>
              <a:rPr lang="en-US" sz="3600" dirty="0">
                <a:solidFill>
                  <a:srgbClr val="002060"/>
                </a:solidFill>
              </a:rPr>
              <a:t> </a:t>
            </a:r>
            <a:r>
              <a:rPr lang="en-US" sz="3600" dirty="0" err="1">
                <a:solidFill>
                  <a:srgbClr val="002060"/>
                </a:solidFill>
              </a:rPr>
              <a:t>cỏ</a:t>
            </a:r>
            <a:r>
              <a:rPr lang="en-US" sz="3600" dirty="0">
                <a:solidFill>
                  <a:srgbClr val="002060"/>
                </a:solidFill>
              </a:rPr>
              <a:t>.</a:t>
            </a:r>
          </a:p>
          <a:p>
            <a:pPr eaLnBrk="0" fontAlgn="base" hangingPunct="0">
              <a:spcBef>
                <a:spcPct val="0"/>
              </a:spcBef>
              <a:spcAft>
                <a:spcPct val="0"/>
              </a:spcAft>
              <a:defRPr/>
            </a:pP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Tới</a:t>
            </a:r>
            <a:r>
              <a:rPr lang="en-US" sz="3600" dirty="0">
                <a:solidFill>
                  <a:srgbClr val="002060"/>
                </a:solidFill>
              </a:rPr>
              <a:t> </a:t>
            </a:r>
            <a:r>
              <a:rPr lang="en-US" sz="3600" dirty="0" err="1">
                <a:solidFill>
                  <a:srgbClr val="002060"/>
                </a:solidFill>
              </a:rPr>
              <a:t>lớp</a:t>
            </a:r>
            <a:r>
              <a:rPr lang="en-US" sz="3600" dirty="0">
                <a:solidFill>
                  <a:srgbClr val="002060"/>
                </a:solidFill>
              </a:rPr>
              <a:t> </a:t>
            </a:r>
            <a:r>
              <a:rPr lang="en-US" sz="3600" dirty="0" err="1">
                <a:solidFill>
                  <a:srgbClr val="002060"/>
                </a:solidFill>
              </a:rPr>
              <a:t>cô</a:t>
            </a:r>
            <a:r>
              <a:rPr lang="en-US" sz="3600" dirty="0">
                <a:solidFill>
                  <a:srgbClr val="002060"/>
                </a:solidFill>
              </a:rPr>
              <a:t> </a:t>
            </a:r>
            <a:r>
              <a:rPr lang="en-US" sz="3600" dirty="0" err="1">
                <a:solidFill>
                  <a:srgbClr val="002060"/>
                </a:solidFill>
              </a:rPr>
              <a:t>hỏi</a:t>
            </a:r>
            <a:r>
              <a:rPr lang="en-US" sz="3600" dirty="0">
                <a:solidFill>
                  <a:srgbClr val="002060"/>
                </a:solidFill>
              </a:rPr>
              <a:t> </a:t>
            </a:r>
            <a:r>
              <a:rPr lang="en-US" sz="3600" dirty="0" err="1">
                <a:solidFill>
                  <a:srgbClr val="002060"/>
                </a:solidFill>
              </a:rPr>
              <a:t>nhỏ</a:t>
            </a:r>
            <a:r>
              <a:rPr lang="en-US" sz="3600" dirty="0">
                <a:solidFill>
                  <a:srgbClr val="002060"/>
                </a:solidFill>
              </a:rPr>
              <a:t>:</a:t>
            </a:r>
          </a:p>
          <a:p>
            <a:pPr marL="285630" indent="-285630" eaLnBrk="0" fontAlgn="base" hangingPunct="0">
              <a:spcBef>
                <a:spcPct val="0"/>
              </a:spcBef>
              <a:spcAft>
                <a:spcPct val="0"/>
              </a:spcAft>
              <a:buFontTx/>
              <a:buChar char="-"/>
              <a:defRPr/>
            </a:pPr>
            <a:r>
              <a:rPr lang="en-US" sz="3600" dirty="0" err="1">
                <a:solidFill>
                  <a:srgbClr val="002060"/>
                </a:solidFill>
              </a:rPr>
              <a:t>Sách</a:t>
            </a:r>
            <a:r>
              <a:rPr lang="en-US" sz="3600" dirty="0">
                <a:solidFill>
                  <a:srgbClr val="002060"/>
                </a:solidFill>
              </a:rPr>
              <a:t> </a:t>
            </a:r>
            <a:r>
              <a:rPr lang="en-US" sz="3600" dirty="0" err="1">
                <a:solidFill>
                  <a:srgbClr val="002060"/>
                </a:solidFill>
              </a:rPr>
              <a:t>đâu</a:t>
            </a:r>
            <a:r>
              <a:rPr lang="en-US" sz="3600" dirty="0">
                <a:solidFill>
                  <a:srgbClr val="002060"/>
                </a:solidFill>
              </a:rPr>
              <a:t> </a:t>
            </a:r>
            <a:r>
              <a:rPr lang="en-US" sz="3600" dirty="0" err="1">
                <a:solidFill>
                  <a:srgbClr val="002060"/>
                </a:solidFill>
              </a:rPr>
              <a:t>ếch</a:t>
            </a:r>
            <a:r>
              <a:rPr lang="en-US" sz="3600" dirty="0">
                <a:solidFill>
                  <a:srgbClr val="002060"/>
                </a:solidFill>
              </a:rPr>
              <a:t> </a:t>
            </a:r>
            <a:r>
              <a:rPr lang="en-US" sz="3600" dirty="0" err="1">
                <a:solidFill>
                  <a:srgbClr val="002060"/>
                </a:solidFill>
              </a:rPr>
              <a:t>học</a:t>
            </a:r>
            <a:r>
              <a:rPr lang="en-US" sz="3600" dirty="0">
                <a:solidFill>
                  <a:srgbClr val="002060"/>
                </a:solidFill>
              </a:rPr>
              <a:t> </a:t>
            </a:r>
            <a:r>
              <a:rPr lang="en-US" sz="3600" dirty="0" err="1">
                <a:solidFill>
                  <a:srgbClr val="002060"/>
                </a:solidFill>
              </a:rPr>
              <a:t>bài</a:t>
            </a: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Cậu</a:t>
            </a:r>
            <a:r>
              <a:rPr lang="en-US" sz="3600" dirty="0">
                <a:solidFill>
                  <a:srgbClr val="002060"/>
                </a:solidFill>
              </a:rPr>
              <a:t> </a:t>
            </a:r>
            <a:r>
              <a:rPr lang="en-US" sz="3600" dirty="0" err="1">
                <a:solidFill>
                  <a:srgbClr val="002060"/>
                </a:solidFill>
              </a:rPr>
              <a:t>gãi</a:t>
            </a:r>
            <a:r>
              <a:rPr lang="en-US" sz="3600" dirty="0">
                <a:solidFill>
                  <a:srgbClr val="002060"/>
                </a:solidFill>
              </a:rPr>
              <a:t> </a:t>
            </a:r>
            <a:r>
              <a:rPr lang="en-US" sz="3600" dirty="0" err="1">
                <a:solidFill>
                  <a:srgbClr val="002060"/>
                </a:solidFill>
              </a:rPr>
              <a:t>đầu</a:t>
            </a:r>
            <a:r>
              <a:rPr lang="en-US" sz="3600" dirty="0">
                <a:solidFill>
                  <a:srgbClr val="002060"/>
                </a:solidFill>
              </a:rPr>
              <a:t>, </a:t>
            </a:r>
            <a:r>
              <a:rPr lang="en-US" sz="3600" dirty="0" err="1">
                <a:solidFill>
                  <a:srgbClr val="002060"/>
                </a:solidFill>
              </a:rPr>
              <a:t>gãi</a:t>
            </a:r>
            <a:r>
              <a:rPr lang="en-US" sz="3600" dirty="0">
                <a:solidFill>
                  <a:srgbClr val="002060"/>
                </a:solidFill>
              </a:rPr>
              <a:t> tai</a:t>
            </a:r>
          </a:p>
          <a:p>
            <a:pPr eaLnBrk="0" fontAlgn="base" hangingPunct="0">
              <a:spcBef>
                <a:spcPct val="0"/>
              </a:spcBef>
              <a:spcAft>
                <a:spcPct val="0"/>
              </a:spcAft>
              <a:defRPr/>
            </a:pPr>
            <a:r>
              <a:rPr lang="en-US" sz="3600" dirty="0">
                <a:solidFill>
                  <a:srgbClr val="002060"/>
                </a:solidFill>
              </a:rPr>
              <a:t>- </a:t>
            </a:r>
            <a:r>
              <a:rPr lang="en-US" sz="3600" dirty="0" err="1">
                <a:solidFill>
                  <a:srgbClr val="002060"/>
                </a:solidFill>
              </a:rPr>
              <a:t>Thưa</a:t>
            </a:r>
            <a:r>
              <a:rPr lang="en-US" sz="3600" dirty="0">
                <a:solidFill>
                  <a:srgbClr val="002060"/>
                </a:solidFill>
              </a:rPr>
              <a:t> </a:t>
            </a:r>
            <a:r>
              <a:rPr lang="en-US" sz="3600" dirty="0" err="1">
                <a:solidFill>
                  <a:srgbClr val="002060"/>
                </a:solidFill>
              </a:rPr>
              <a:t>cô</a:t>
            </a:r>
            <a:r>
              <a:rPr lang="en-US" sz="3600" dirty="0">
                <a:solidFill>
                  <a:srgbClr val="002060"/>
                </a:solidFill>
              </a:rPr>
              <a:t>, </a:t>
            </a:r>
            <a:r>
              <a:rPr lang="en-US" sz="3600" dirty="0" err="1">
                <a:solidFill>
                  <a:srgbClr val="002060"/>
                </a:solidFill>
              </a:rPr>
              <a:t>em</a:t>
            </a:r>
            <a:r>
              <a:rPr lang="en-US" sz="3600" dirty="0">
                <a:solidFill>
                  <a:srgbClr val="002060"/>
                </a:solidFill>
              </a:rPr>
              <a:t> </a:t>
            </a:r>
            <a:r>
              <a:rPr lang="en-US" sz="3600" dirty="0" err="1">
                <a:solidFill>
                  <a:srgbClr val="002060"/>
                </a:solidFill>
              </a:rPr>
              <a:t>xin</a:t>
            </a:r>
            <a:r>
              <a:rPr lang="en-US" sz="3600" dirty="0">
                <a:solidFill>
                  <a:srgbClr val="002060"/>
                </a:solidFill>
              </a:rPr>
              <a:t> </a:t>
            </a:r>
            <a:r>
              <a:rPr lang="en-US" sz="3600" dirty="0" err="1">
                <a:solidFill>
                  <a:srgbClr val="002060"/>
                </a:solidFill>
              </a:rPr>
              <a:t>lỗi</a:t>
            </a:r>
            <a:r>
              <a:rPr lang="en-US" sz="3600" dirty="0">
                <a:solidFill>
                  <a:srgbClr val="002060"/>
                </a:solidFill>
              </a:rPr>
              <a:t>.</a:t>
            </a:r>
          </a:p>
          <a:p>
            <a:pPr eaLnBrk="0" fontAlgn="base" hangingPunct="0">
              <a:spcBef>
                <a:spcPct val="0"/>
              </a:spcBef>
              <a:spcAft>
                <a:spcPct val="0"/>
              </a:spcAft>
              <a:defRPr/>
            </a:pPr>
            <a:endParaRPr lang="en-US" dirty="0">
              <a:solidFill>
                <a:srgbClr val="000000"/>
              </a:solidFill>
            </a:endParaRPr>
          </a:p>
        </p:txBody>
      </p:sp>
      <p:sp>
        <p:nvSpPr>
          <p:cNvPr id="11" name="TextBox 10"/>
          <p:cNvSpPr txBox="1"/>
          <p:nvPr/>
        </p:nvSpPr>
        <p:spPr>
          <a:xfrm>
            <a:off x="6324630" y="533424"/>
            <a:ext cx="5220855" cy="5909311"/>
          </a:xfrm>
          <a:prstGeom prst="rect">
            <a:avLst/>
          </a:prstGeom>
          <a:noFill/>
        </p:spPr>
        <p:txBody>
          <a:bodyPr wrap="square" lIns="91404" tIns="45718" rIns="91404" bIns="45718">
            <a:spAutoFit/>
          </a:bodyPr>
          <a:lstStyle/>
          <a:p>
            <a:pPr eaLnBrk="0" fontAlgn="base" hangingPunct="0">
              <a:spcBef>
                <a:spcPct val="0"/>
              </a:spcBef>
              <a:spcAft>
                <a:spcPct val="0"/>
              </a:spcAft>
              <a:defRPr/>
            </a:pPr>
            <a:r>
              <a:rPr lang="en-US" dirty="0">
                <a:solidFill>
                  <a:srgbClr val="000000"/>
                </a:solidFill>
              </a:rPr>
              <a:t>         </a:t>
            </a:r>
            <a:r>
              <a:rPr lang="en-US" sz="3600" dirty="0" err="1">
                <a:solidFill>
                  <a:srgbClr val="FF0000"/>
                </a:solidFill>
              </a:rPr>
              <a:t>Ếch</a:t>
            </a:r>
            <a:r>
              <a:rPr lang="en-US" sz="3600" dirty="0">
                <a:solidFill>
                  <a:srgbClr val="002060"/>
                </a:solidFill>
              </a:rPr>
              <a:t> </a:t>
            </a:r>
            <a:r>
              <a:rPr lang="en-US" sz="3600" dirty="0" err="1">
                <a:solidFill>
                  <a:srgbClr val="002060"/>
                </a:solidFill>
              </a:rPr>
              <a:t>cốm</a:t>
            </a: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Có</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hôm</a:t>
            </a:r>
            <a:r>
              <a:rPr lang="en-US" sz="3600" dirty="0">
                <a:solidFill>
                  <a:srgbClr val="002060"/>
                </a:solidFill>
              </a:rPr>
              <a:t> </a:t>
            </a:r>
            <a:r>
              <a:rPr lang="en-US" sz="3600" dirty="0" err="1">
                <a:solidFill>
                  <a:srgbClr val="FF0000"/>
                </a:solidFill>
              </a:rPr>
              <a:t>ếch</a:t>
            </a:r>
            <a:r>
              <a:rPr lang="en-US" sz="3600" dirty="0">
                <a:solidFill>
                  <a:srgbClr val="002060"/>
                </a:solidFill>
              </a:rPr>
              <a:t> </a:t>
            </a:r>
            <a:r>
              <a:rPr lang="en-US" sz="3600" dirty="0" err="1">
                <a:solidFill>
                  <a:srgbClr val="002060"/>
                </a:solidFill>
              </a:rPr>
              <a:t>cốm</a:t>
            </a: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Tinh</a:t>
            </a:r>
            <a:r>
              <a:rPr lang="en-US" sz="3600" dirty="0">
                <a:solidFill>
                  <a:srgbClr val="002060"/>
                </a:solidFill>
              </a:rPr>
              <a:t> </a:t>
            </a:r>
            <a:r>
              <a:rPr lang="en-US" sz="3600" dirty="0" err="1">
                <a:solidFill>
                  <a:srgbClr val="FF0000"/>
                </a:solidFill>
              </a:rPr>
              <a:t>nghịch</a:t>
            </a:r>
            <a:r>
              <a:rPr lang="en-US" sz="3600" dirty="0">
                <a:solidFill>
                  <a:srgbClr val="002060"/>
                </a:solidFill>
              </a:rPr>
              <a:t> </a:t>
            </a:r>
            <a:r>
              <a:rPr lang="en-US" sz="3600" dirty="0" err="1">
                <a:solidFill>
                  <a:srgbClr val="002060"/>
                </a:solidFill>
              </a:rPr>
              <a:t>nấp</a:t>
            </a:r>
            <a:r>
              <a:rPr lang="en-US" sz="3600" dirty="0">
                <a:solidFill>
                  <a:srgbClr val="002060"/>
                </a:solidFill>
              </a:rPr>
              <a:t> </a:t>
            </a:r>
            <a:r>
              <a:rPr lang="en-US" sz="3600" dirty="0" err="1">
                <a:solidFill>
                  <a:srgbClr val="002060"/>
                </a:solidFill>
              </a:rPr>
              <a:t>bờ</a:t>
            </a:r>
            <a:r>
              <a:rPr lang="en-US" sz="3600" dirty="0">
                <a:solidFill>
                  <a:srgbClr val="002060"/>
                </a:solidFill>
              </a:rPr>
              <a:t> </a:t>
            </a:r>
            <a:r>
              <a:rPr lang="en-US" sz="3600" dirty="0" err="1">
                <a:solidFill>
                  <a:srgbClr val="002060"/>
                </a:solidFill>
              </a:rPr>
              <a:t>ao</a:t>
            </a: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Mải</a:t>
            </a:r>
            <a:r>
              <a:rPr lang="en-US" sz="3600" dirty="0">
                <a:solidFill>
                  <a:srgbClr val="002060"/>
                </a:solidFill>
              </a:rPr>
              <a:t> </a:t>
            </a:r>
            <a:r>
              <a:rPr lang="en-US" sz="3600" dirty="0" err="1">
                <a:solidFill>
                  <a:srgbClr val="002060"/>
                </a:solidFill>
              </a:rPr>
              <a:t>rình</a:t>
            </a:r>
            <a:r>
              <a:rPr lang="en-US" sz="3600" dirty="0">
                <a:solidFill>
                  <a:srgbClr val="002060"/>
                </a:solidFill>
              </a:rPr>
              <a:t> </a:t>
            </a:r>
            <a:r>
              <a:rPr lang="en-US" sz="3600" dirty="0" err="1">
                <a:solidFill>
                  <a:srgbClr val="002060"/>
                </a:solidFill>
              </a:rPr>
              <a:t>bắt</a:t>
            </a:r>
            <a:r>
              <a:rPr lang="en-US" sz="3600" dirty="0">
                <a:solidFill>
                  <a:srgbClr val="002060"/>
                </a:solidFill>
              </a:rPr>
              <a:t> </a:t>
            </a:r>
            <a:r>
              <a:rPr lang="en-US" sz="3600" dirty="0" err="1">
                <a:solidFill>
                  <a:srgbClr val="002060"/>
                </a:solidFill>
              </a:rPr>
              <a:t>cào</a:t>
            </a:r>
            <a:r>
              <a:rPr lang="en-US" sz="3600" dirty="0">
                <a:solidFill>
                  <a:srgbClr val="002060"/>
                </a:solidFill>
              </a:rPr>
              <a:t> </a:t>
            </a:r>
            <a:r>
              <a:rPr lang="en-US" sz="3600" dirty="0" err="1">
                <a:solidFill>
                  <a:srgbClr val="002060"/>
                </a:solidFill>
              </a:rPr>
              <a:t>cào</a:t>
            </a: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Quên</a:t>
            </a:r>
            <a:r>
              <a:rPr lang="en-US" sz="3600" dirty="0">
                <a:solidFill>
                  <a:srgbClr val="002060"/>
                </a:solidFill>
              </a:rPr>
              <a:t> </a:t>
            </a:r>
            <a:r>
              <a:rPr lang="en-US" sz="3600" dirty="0" err="1">
                <a:solidFill>
                  <a:srgbClr val="FF0000"/>
                </a:solidFill>
              </a:rPr>
              <a:t>sách</a:t>
            </a:r>
            <a:r>
              <a:rPr lang="en-US" sz="3600" dirty="0">
                <a:solidFill>
                  <a:srgbClr val="002060"/>
                </a:solidFill>
              </a:rPr>
              <a:t> </a:t>
            </a:r>
            <a:r>
              <a:rPr lang="en-US" sz="3600" dirty="0" err="1">
                <a:solidFill>
                  <a:srgbClr val="002060"/>
                </a:solidFill>
              </a:rPr>
              <a:t>bên</a:t>
            </a:r>
            <a:r>
              <a:rPr lang="en-US" sz="3600" dirty="0">
                <a:solidFill>
                  <a:srgbClr val="002060"/>
                </a:solidFill>
              </a:rPr>
              <a:t> </a:t>
            </a:r>
            <a:r>
              <a:rPr lang="en-US" sz="3600" dirty="0" err="1">
                <a:solidFill>
                  <a:srgbClr val="002060"/>
                </a:solidFill>
              </a:rPr>
              <a:t>bờ</a:t>
            </a:r>
            <a:r>
              <a:rPr lang="en-US" sz="3600" dirty="0">
                <a:solidFill>
                  <a:srgbClr val="002060"/>
                </a:solidFill>
              </a:rPr>
              <a:t> </a:t>
            </a:r>
            <a:r>
              <a:rPr lang="en-US" sz="3600" dirty="0" err="1">
                <a:solidFill>
                  <a:srgbClr val="002060"/>
                </a:solidFill>
              </a:rPr>
              <a:t>cỏ</a:t>
            </a:r>
            <a:r>
              <a:rPr lang="en-US" sz="3600" dirty="0">
                <a:solidFill>
                  <a:srgbClr val="002060"/>
                </a:solidFill>
              </a:rPr>
              <a:t>.</a:t>
            </a:r>
          </a:p>
          <a:p>
            <a:pPr eaLnBrk="0" fontAlgn="base" hangingPunct="0">
              <a:spcBef>
                <a:spcPct val="0"/>
              </a:spcBef>
              <a:spcAft>
                <a:spcPct val="0"/>
              </a:spcAft>
              <a:defRPr/>
            </a:pP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Tới</a:t>
            </a:r>
            <a:r>
              <a:rPr lang="en-US" sz="3600" dirty="0">
                <a:solidFill>
                  <a:srgbClr val="002060"/>
                </a:solidFill>
              </a:rPr>
              <a:t> </a:t>
            </a:r>
            <a:r>
              <a:rPr lang="en-US" sz="3600" dirty="0" err="1">
                <a:solidFill>
                  <a:srgbClr val="002060"/>
                </a:solidFill>
              </a:rPr>
              <a:t>lớp</a:t>
            </a:r>
            <a:r>
              <a:rPr lang="en-US" sz="3600" dirty="0">
                <a:solidFill>
                  <a:srgbClr val="002060"/>
                </a:solidFill>
              </a:rPr>
              <a:t> </a:t>
            </a:r>
            <a:r>
              <a:rPr lang="en-US" sz="3600" dirty="0" err="1">
                <a:solidFill>
                  <a:srgbClr val="002060"/>
                </a:solidFill>
              </a:rPr>
              <a:t>cô</a:t>
            </a:r>
            <a:r>
              <a:rPr lang="en-US" sz="3600" dirty="0">
                <a:solidFill>
                  <a:srgbClr val="002060"/>
                </a:solidFill>
              </a:rPr>
              <a:t> </a:t>
            </a:r>
            <a:r>
              <a:rPr lang="en-US" sz="3600" dirty="0" err="1">
                <a:solidFill>
                  <a:srgbClr val="002060"/>
                </a:solidFill>
              </a:rPr>
              <a:t>hỏi</a:t>
            </a:r>
            <a:r>
              <a:rPr lang="en-US" sz="3600" dirty="0">
                <a:solidFill>
                  <a:srgbClr val="002060"/>
                </a:solidFill>
              </a:rPr>
              <a:t> </a:t>
            </a:r>
            <a:r>
              <a:rPr lang="en-US" sz="3600" dirty="0" err="1">
                <a:solidFill>
                  <a:srgbClr val="002060"/>
                </a:solidFill>
              </a:rPr>
              <a:t>nhỏ</a:t>
            </a:r>
            <a:r>
              <a:rPr lang="en-US" sz="3600" dirty="0">
                <a:solidFill>
                  <a:srgbClr val="002060"/>
                </a:solidFill>
              </a:rPr>
              <a:t>:</a:t>
            </a:r>
          </a:p>
          <a:p>
            <a:pPr marL="285630" indent="-285630" eaLnBrk="0" fontAlgn="base" hangingPunct="0">
              <a:spcBef>
                <a:spcPct val="0"/>
              </a:spcBef>
              <a:spcAft>
                <a:spcPct val="0"/>
              </a:spcAft>
              <a:buFontTx/>
              <a:buChar char="-"/>
              <a:defRPr/>
            </a:pPr>
            <a:r>
              <a:rPr lang="en-US" sz="3600" dirty="0" err="1">
                <a:solidFill>
                  <a:srgbClr val="FF0000"/>
                </a:solidFill>
              </a:rPr>
              <a:t>Sách</a:t>
            </a:r>
            <a:r>
              <a:rPr lang="en-US" sz="3600" dirty="0">
                <a:solidFill>
                  <a:srgbClr val="002060"/>
                </a:solidFill>
              </a:rPr>
              <a:t> </a:t>
            </a:r>
            <a:r>
              <a:rPr lang="en-US" sz="3600" dirty="0" err="1">
                <a:solidFill>
                  <a:srgbClr val="002060"/>
                </a:solidFill>
              </a:rPr>
              <a:t>đâu</a:t>
            </a:r>
            <a:r>
              <a:rPr lang="en-US" sz="3600" dirty="0">
                <a:solidFill>
                  <a:srgbClr val="002060"/>
                </a:solidFill>
              </a:rPr>
              <a:t> </a:t>
            </a:r>
            <a:r>
              <a:rPr lang="en-US" sz="3600" dirty="0" err="1">
                <a:solidFill>
                  <a:srgbClr val="FF0000"/>
                </a:solidFill>
              </a:rPr>
              <a:t>ếch</a:t>
            </a:r>
            <a:r>
              <a:rPr lang="en-US" sz="3600" dirty="0">
                <a:solidFill>
                  <a:srgbClr val="002060"/>
                </a:solidFill>
              </a:rPr>
              <a:t> </a:t>
            </a:r>
            <a:r>
              <a:rPr lang="en-US" sz="3600" err="1">
                <a:solidFill>
                  <a:srgbClr val="002060"/>
                </a:solidFill>
              </a:rPr>
              <a:t>học</a:t>
            </a:r>
            <a:r>
              <a:rPr lang="en-US" sz="3600">
                <a:solidFill>
                  <a:srgbClr val="002060"/>
                </a:solidFill>
              </a:rPr>
              <a:t> </a:t>
            </a:r>
            <a:r>
              <a:rPr lang="en-US" sz="3600">
                <a:solidFill>
                  <a:srgbClr val="002060"/>
                </a:solidFill>
              </a:rPr>
              <a:t>bài?</a:t>
            </a: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Cậu</a:t>
            </a:r>
            <a:r>
              <a:rPr lang="en-US" sz="3600" dirty="0">
                <a:solidFill>
                  <a:srgbClr val="002060"/>
                </a:solidFill>
              </a:rPr>
              <a:t> </a:t>
            </a:r>
            <a:r>
              <a:rPr lang="en-US" sz="3600" dirty="0" err="1">
                <a:solidFill>
                  <a:srgbClr val="002060"/>
                </a:solidFill>
              </a:rPr>
              <a:t>gãi</a:t>
            </a:r>
            <a:r>
              <a:rPr lang="en-US" sz="3600" dirty="0">
                <a:solidFill>
                  <a:srgbClr val="002060"/>
                </a:solidFill>
              </a:rPr>
              <a:t> </a:t>
            </a:r>
            <a:r>
              <a:rPr lang="en-US" sz="3600" dirty="0" err="1">
                <a:solidFill>
                  <a:srgbClr val="002060"/>
                </a:solidFill>
              </a:rPr>
              <a:t>đầu</a:t>
            </a:r>
            <a:r>
              <a:rPr lang="en-US" sz="3600" dirty="0">
                <a:solidFill>
                  <a:srgbClr val="002060"/>
                </a:solidFill>
              </a:rPr>
              <a:t>, </a:t>
            </a:r>
            <a:r>
              <a:rPr lang="en-US" sz="3600" err="1">
                <a:solidFill>
                  <a:srgbClr val="002060"/>
                </a:solidFill>
              </a:rPr>
              <a:t>gãi</a:t>
            </a:r>
            <a:r>
              <a:rPr lang="en-US" sz="3600">
                <a:solidFill>
                  <a:srgbClr val="002060"/>
                </a:solidFill>
              </a:rPr>
              <a:t> </a:t>
            </a:r>
            <a:r>
              <a:rPr lang="en-US" sz="3600">
                <a:solidFill>
                  <a:srgbClr val="002060"/>
                </a:solidFill>
              </a:rPr>
              <a:t>tai:</a:t>
            </a:r>
            <a:endParaRPr lang="en-US" sz="3600" dirty="0">
              <a:solidFill>
                <a:srgbClr val="002060"/>
              </a:solidFill>
            </a:endParaRPr>
          </a:p>
          <a:p>
            <a:pPr eaLnBrk="0" fontAlgn="base" hangingPunct="0">
              <a:spcBef>
                <a:spcPct val="0"/>
              </a:spcBef>
              <a:spcAft>
                <a:spcPct val="0"/>
              </a:spcAft>
              <a:defRPr/>
            </a:pPr>
            <a:r>
              <a:rPr lang="en-US" sz="3600" dirty="0">
                <a:solidFill>
                  <a:srgbClr val="002060"/>
                </a:solidFill>
              </a:rPr>
              <a:t>- </a:t>
            </a:r>
            <a:r>
              <a:rPr lang="en-US" sz="3600" dirty="0" err="1">
                <a:solidFill>
                  <a:srgbClr val="002060"/>
                </a:solidFill>
              </a:rPr>
              <a:t>Thưa</a:t>
            </a:r>
            <a:r>
              <a:rPr lang="en-US" sz="3600" dirty="0">
                <a:solidFill>
                  <a:srgbClr val="002060"/>
                </a:solidFill>
              </a:rPr>
              <a:t> </a:t>
            </a:r>
            <a:r>
              <a:rPr lang="en-US" sz="3600" dirty="0" err="1">
                <a:solidFill>
                  <a:srgbClr val="002060"/>
                </a:solidFill>
              </a:rPr>
              <a:t>cô</a:t>
            </a:r>
            <a:r>
              <a:rPr lang="en-US" sz="3600" dirty="0">
                <a:solidFill>
                  <a:srgbClr val="002060"/>
                </a:solidFill>
              </a:rPr>
              <a:t>, </a:t>
            </a:r>
            <a:r>
              <a:rPr lang="en-US" sz="3600" dirty="0" err="1">
                <a:solidFill>
                  <a:srgbClr val="002060"/>
                </a:solidFill>
              </a:rPr>
              <a:t>em</a:t>
            </a:r>
            <a:r>
              <a:rPr lang="en-US" sz="3600" dirty="0">
                <a:solidFill>
                  <a:srgbClr val="002060"/>
                </a:solidFill>
              </a:rPr>
              <a:t> </a:t>
            </a:r>
            <a:r>
              <a:rPr lang="en-US" sz="3600" dirty="0" err="1">
                <a:solidFill>
                  <a:srgbClr val="002060"/>
                </a:solidFill>
              </a:rPr>
              <a:t>xin</a:t>
            </a:r>
            <a:r>
              <a:rPr lang="en-US" sz="3600" dirty="0">
                <a:solidFill>
                  <a:srgbClr val="002060"/>
                </a:solidFill>
              </a:rPr>
              <a:t> </a:t>
            </a:r>
            <a:r>
              <a:rPr lang="en-US" sz="3600" dirty="0" err="1">
                <a:solidFill>
                  <a:srgbClr val="002060"/>
                </a:solidFill>
              </a:rPr>
              <a:t>lỗi</a:t>
            </a:r>
            <a:r>
              <a:rPr lang="en-US" sz="3600" dirty="0">
                <a:solidFill>
                  <a:srgbClr val="002060"/>
                </a:solidFill>
              </a:rPr>
              <a:t>.</a:t>
            </a:r>
          </a:p>
          <a:p>
            <a:pPr eaLnBrk="0" fontAlgn="base" hangingPunct="0">
              <a:spcBef>
                <a:spcPct val="0"/>
              </a:spcBef>
              <a:spcAft>
                <a:spcPct val="0"/>
              </a:spcAft>
              <a:defRPr/>
            </a:pPr>
            <a:endParaRPr lang="en-US" dirty="0">
              <a:solidFill>
                <a:srgbClr val="000000"/>
              </a:solidFill>
            </a:endParaRPr>
          </a:p>
        </p:txBody>
      </p:sp>
    </p:spTree>
    <p:extLst>
      <p:ext uri="{BB962C8B-B14F-4D97-AF65-F5344CB8AC3E}">
        <p14:creationId xmlns:p14="http://schemas.microsoft.com/office/powerpoint/2010/main" val="677992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124230" y="430242"/>
            <a:ext cx="5428673" cy="5909311"/>
          </a:xfrm>
          <a:prstGeom prst="rect">
            <a:avLst/>
          </a:prstGeom>
          <a:noFill/>
        </p:spPr>
        <p:txBody>
          <a:bodyPr wrap="square" lIns="91404" tIns="45718" rIns="91404" bIns="45718">
            <a:spAutoFit/>
          </a:bodyPr>
          <a:lstStyle/>
          <a:p>
            <a:pPr eaLnBrk="0" fontAlgn="base" hangingPunct="0">
              <a:spcBef>
                <a:spcPct val="0"/>
              </a:spcBef>
              <a:spcAft>
                <a:spcPct val="0"/>
              </a:spcAft>
              <a:defRPr/>
            </a:pPr>
            <a:r>
              <a:rPr lang="en-US">
                <a:solidFill>
                  <a:srgbClr val="000000"/>
                </a:solidFill>
              </a:rPr>
              <a:t>         </a:t>
            </a:r>
            <a:r>
              <a:rPr lang="en-US" smtClean="0">
                <a:solidFill>
                  <a:srgbClr val="000000"/>
                </a:solidFill>
              </a:rPr>
              <a:t>            </a:t>
            </a:r>
            <a:r>
              <a:rPr lang="en-US" sz="3600">
                <a:solidFill>
                  <a:srgbClr val="002060"/>
                </a:solidFill>
              </a:rPr>
              <a:t>Ếch </a:t>
            </a:r>
            <a:r>
              <a:rPr lang="en-US" sz="3600" dirty="0" err="1">
                <a:solidFill>
                  <a:srgbClr val="002060"/>
                </a:solidFill>
              </a:rPr>
              <a:t>cốm</a:t>
            </a: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Có</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hôm</a:t>
            </a:r>
            <a:r>
              <a:rPr lang="en-US" sz="3600" dirty="0">
                <a:solidFill>
                  <a:srgbClr val="002060"/>
                </a:solidFill>
              </a:rPr>
              <a:t> </a:t>
            </a:r>
            <a:r>
              <a:rPr lang="en-US" sz="3600" dirty="0" err="1">
                <a:solidFill>
                  <a:srgbClr val="002060"/>
                </a:solidFill>
              </a:rPr>
              <a:t>ếch</a:t>
            </a:r>
            <a:r>
              <a:rPr lang="en-US" sz="3600" dirty="0">
                <a:solidFill>
                  <a:srgbClr val="002060"/>
                </a:solidFill>
              </a:rPr>
              <a:t> </a:t>
            </a:r>
            <a:r>
              <a:rPr lang="en-US" sz="3600" dirty="0" err="1">
                <a:solidFill>
                  <a:srgbClr val="002060"/>
                </a:solidFill>
              </a:rPr>
              <a:t>cốm</a:t>
            </a:r>
            <a:r>
              <a:rPr lang="en-US" sz="3600" dirty="0">
                <a:solidFill>
                  <a:srgbClr val="FF0000"/>
                </a:solidFill>
              </a:rPr>
              <a:t>/</a:t>
            </a:r>
          </a:p>
          <a:p>
            <a:pPr eaLnBrk="0" fontAlgn="base" hangingPunct="0">
              <a:spcBef>
                <a:spcPct val="0"/>
              </a:spcBef>
              <a:spcAft>
                <a:spcPct val="0"/>
              </a:spcAft>
              <a:defRPr/>
            </a:pPr>
            <a:r>
              <a:rPr lang="en-US" sz="3600" dirty="0" err="1">
                <a:solidFill>
                  <a:srgbClr val="002060"/>
                </a:solidFill>
              </a:rPr>
              <a:t>Tinh</a:t>
            </a:r>
            <a:r>
              <a:rPr lang="en-US" sz="3600" dirty="0">
                <a:solidFill>
                  <a:srgbClr val="002060"/>
                </a:solidFill>
              </a:rPr>
              <a:t> </a:t>
            </a:r>
            <a:r>
              <a:rPr lang="en-US" sz="3600" dirty="0" err="1">
                <a:solidFill>
                  <a:srgbClr val="002060"/>
                </a:solidFill>
              </a:rPr>
              <a:t>nghịch</a:t>
            </a:r>
            <a:r>
              <a:rPr lang="en-US" sz="3600" dirty="0">
                <a:solidFill>
                  <a:srgbClr val="002060"/>
                </a:solidFill>
              </a:rPr>
              <a:t> </a:t>
            </a:r>
            <a:r>
              <a:rPr lang="en-US" sz="3600" dirty="0" err="1">
                <a:solidFill>
                  <a:srgbClr val="002060"/>
                </a:solidFill>
              </a:rPr>
              <a:t>nấp</a:t>
            </a:r>
            <a:r>
              <a:rPr lang="en-US" sz="3600" dirty="0">
                <a:solidFill>
                  <a:srgbClr val="002060"/>
                </a:solidFill>
              </a:rPr>
              <a:t> </a:t>
            </a:r>
            <a:r>
              <a:rPr lang="en-US" sz="3600" dirty="0" err="1">
                <a:solidFill>
                  <a:srgbClr val="002060"/>
                </a:solidFill>
              </a:rPr>
              <a:t>bờ</a:t>
            </a:r>
            <a:r>
              <a:rPr lang="en-US" sz="3600" dirty="0">
                <a:solidFill>
                  <a:srgbClr val="002060"/>
                </a:solidFill>
              </a:rPr>
              <a:t> </a:t>
            </a:r>
            <a:r>
              <a:rPr lang="en-US" sz="3600" dirty="0" err="1">
                <a:solidFill>
                  <a:srgbClr val="002060"/>
                </a:solidFill>
              </a:rPr>
              <a:t>ao</a:t>
            </a:r>
            <a:r>
              <a:rPr lang="en-US" sz="3600" dirty="0">
                <a:solidFill>
                  <a:srgbClr val="FF0000"/>
                </a:solidFill>
              </a:rPr>
              <a:t>/</a:t>
            </a:r>
          </a:p>
          <a:p>
            <a:pPr eaLnBrk="0" fontAlgn="base" hangingPunct="0">
              <a:spcBef>
                <a:spcPct val="0"/>
              </a:spcBef>
              <a:spcAft>
                <a:spcPct val="0"/>
              </a:spcAft>
              <a:defRPr/>
            </a:pPr>
            <a:r>
              <a:rPr lang="en-US" sz="3600" dirty="0" err="1">
                <a:solidFill>
                  <a:srgbClr val="002060"/>
                </a:solidFill>
              </a:rPr>
              <a:t>Mải</a:t>
            </a:r>
            <a:r>
              <a:rPr lang="en-US" sz="3600" dirty="0">
                <a:solidFill>
                  <a:srgbClr val="002060"/>
                </a:solidFill>
              </a:rPr>
              <a:t> </a:t>
            </a:r>
            <a:r>
              <a:rPr lang="en-US" sz="3600" dirty="0" err="1">
                <a:solidFill>
                  <a:srgbClr val="002060"/>
                </a:solidFill>
              </a:rPr>
              <a:t>rình</a:t>
            </a:r>
            <a:r>
              <a:rPr lang="en-US" sz="3600" dirty="0">
                <a:solidFill>
                  <a:srgbClr val="002060"/>
                </a:solidFill>
              </a:rPr>
              <a:t> </a:t>
            </a:r>
            <a:r>
              <a:rPr lang="en-US" sz="3600" dirty="0" err="1">
                <a:solidFill>
                  <a:srgbClr val="002060"/>
                </a:solidFill>
              </a:rPr>
              <a:t>bắt</a:t>
            </a:r>
            <a:r>
              <a:rPr lang="en-US" sz="3600" dirty="0">
                <a:solidFill>
                  <a:srgbClr val="002060"/>
                </a:solidFill>
              </a:rPr>
              <a:t> </a:t>
            </a:r>
            <a:r>
              <a:rPr lang="en-US" sz="3600" dirty="0" err="1">
                <a:solidFill>
                  <a:srgbClr val="002060"/>
                </a:solidFill>
              </a:rPr>
              <a:t>cào</a:t>
            </a:r>
            <a:r>
              <a:rPr lang="en-US" sz="3600" dirty="0">
                <a:solidFill>
                  <a:srgbClr val="002060"/>
                </a:solidFill>
              </a:rPr>
              <a:t> </a:t>
            </a:r>
            <a:r>
              <a:rPr lang="en-US" sz="3600" dirty="0" err="1">
                <a:solidFill>
                  <a:srgbClr val="002060"/>
                </a:solidFill>
              </a:rPr>
              <a:t>cào</a:t>
            </a:r>
            <a:r>
              <a:rPr lang="en-US" sz="3600" dirty="0">
                <a:solidFill>
                  <a:srgbClr val="FF0000"/>
                </a:solidFill>
              </a:rPr>
              <a:t>/</a:t>
            </a:r>
          </a:p>
          <a:p>
            <a:pPr eaLnBrk="0" fontAlgn="base" hangingPunct="0">
              <a:spcBef>
                <a:spcPct val="0"/>
              </a:spcBef>
              <a:spcAft>
                <a:spcPct val="0"/>
              </a:spcAft>
              <a:defRPr/>
            </a:pPr>
            <a:r>
              <a:rPr lang="en-US" sz="3600" dirty="0" err="1">
                <a:solidFill>
                  <a:srgbClr val="002060"/>
                </a:solidFill>
              </a:rPr>
              <a:t>Quên</a:t>
            </a:r>
            <a:r>
              <a:rPr lang="en-US" sz="3600" dirty="0">
                <a:solidFill>
                  <a:srgbClr val="002060"/>
                </a:solidFill>
              </a:rPr>
              <a:t> </a:t>
            </a:r>
            <a:r>
              <a:rPr lang="en-US" sz="3600" dirty="0" err="1">
                <a:solidFill>
                  <a:srgbClr val="002060"/>
                </a:solidFill>
              </a:rPr>
              <a:t>sách</a:t>
            </a:r>
            <a:r>
              <a:rPr lang="en-US" sz="3600" dirty="0">
                <a:solidFill>
                  <a:srgbClr val="002060"/>
                </a:solidFill>
              </a:rPr>
              <a:t> </a:t>
            </a:r>
            <a:r>
              <a:rPr lang="en-US" sz="3600" dirty="0" err="1">
                <a:solidFill>
                  <a:srgbClr val="002060"/>
                </a:solidFill>
              </a:rPr>
              <a:t>bên</a:t>
            </a:r>
            <a:r>
              <a:rPr lang="en-US" sz="3600" dirty="0">
                <a:solidFill>
                  <a:srgbClr val="002060"/>
                </a:solidFill>
              </a:rPr>
              <a:t> </a:t>
            </a:r>
            <a:r>
              <a:rPr lang="en-US" sz="3600" dirty="0" err="1">
                <a:solidFill>
                  <a:srgbClr val="002060"/>
                </a:solidFill>
              </a:rPr>
              <a:t>bờ</a:t>
            </a:r>
            <a:r>
              <a:rPr lang="en-US" sz="3600" dirty="0">
                <a:solidFill>
                  <a:srgbClr val="002060"/>
                </a:solidFill>
              </a:rPr>
              <a:t> </a:t>
            </a:r>
            <a:r>
              <a:rPr lang="en-US" sz="3600" dirty="0" err="1">
                <a:solidFill>
                  <a:srgbClr val="002060"/>
                </a:solidFill>
              </a:rPr>
              <a:t>cỏ</a:t>
            </a:r>
            <a:r>
              <a:rPr lang="en-US" sz="3600" dirty="0">
                <a:solidFill>
                  <a:srgbClr val="002060"/>
                </a:solidFill>
              </a:rPr>
              <a:t>.</a:t>
            </a:r>
            <a:r>
              <a:rPr lang="en-US" sz="3600" dirty="0">
                <a:solidFill>
                  <a:srgbClr val="FF0000"/>
                </a:solidFill>
              </a:rPr>
              <a:t>//</a:t>
            </a:r>
          </a:p>
          <a:p>
            <a:pPr eaLnBrk="0" fontAlgn="base" hangingPunct="0">
              <a:spcBef>
                <a:spcPct val="0"/>
              </a:spcBef>
              <a:spcAft>
                <a:spcPct val="0"/>
              </a:spcAft>
              <a:defRPr/>
            </a:pP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Tới</a:t>
            </a:r>
            <a:r>
              <a:rPr lang="en-US" sz="3600" dirty="0">
                <a:solidFill>
                  <a:srgbClr val="002060"/>
                </a:solidFill>
              </a:rPr>
              <a:t> </a:t>
            </a:r>
            <a:r>
              <a:rPr lang="en-US" sz="3600" dirty="0" err="1">
                <a:solidFill>
                  <a:srgbClr val="002060"/>
                </a:solidFill>
              </a:rPr>
              <a:t>lớp</a:t>
            </a:r>
            <a:r>
              <a:rPr lang="en-US" sz="3600" dirty="0">
                <a:solidFill>
                  <a:srgbClr val="002060"/>
                </a:solidFill>
              </a:rPr>
              <a:t> </a:t>
            </a:r>
            <a:r>
              <a:rPr lang="en-US" sz="3600" dirty="0" err="1">
                <a:solidFill>
                  <a:srgbClr val="002060"/>
                </a:solidFill>
              </a:rPr>
              <a:t>cô</a:t>
            </a:r>
            <a:r>
              <a:rPr lang="en-US" sz="3600" dirty="0">
                <a:solidFill>
                  <a:srgbClr val="002060"/>
                </a:solidFill>
              </a:rPr>
              <a:t> </a:t>
            </a:r>
            <a:r>
              <a:rPr lang="en-US" sz="3600" dirty="0" err="1">
                <a:solidFill>
                  <a:srgbClr val="002060"/>
                </a:solidFill>
              </a:rPr>
              <a:t>hỏi</a:t>
            </a:r>
            <a:r>
              <a:rPr lang="en-US" sz="3600" dirty="0">
                <a:solidFill>
                  <a:srgbClr val="002060"/>
                </a:solidFill>
              </a:rPr>
              <a:t> </a:t>
            </a:r>
            <a:r>
              <a:rPr lang="en-US" sz="3600" dirty="0" err="1">
                <a:solidFill>
                  <a:srgbClr val="002060"/>
                </a:solidFill>
              </a:rPr>
              <a:t>nhỏ</a:t>
            </a:r>
            <a:r>
              <a:rPr lang="en-US" sz="3600" dirty="0">
                <a:solidFill>
                  <a:srgbClr val="002060"/>
                </a:solidFill>
              </a:rPr>
              <a:t>:</a:t>
            </a:r>
            <a:r>
              <a:rPr lang="en-US" sz="3600" dirty="0">
                <a:solidFill>
                  <a:srgbClr val="FF0000"/>
                </a:solidFill>
              </a:rPr>
              <a:t>/</a:t>
            </a:r>
          </a:p>
          <a:p>
            <a:pPr marL="285630" indent="-285630" eaLnBrk="0" fontAlgn="base" hangingPunct="0">
              <a:spcBef>
                <a:spcPct val="0"/>
              </a:spcBef>
              <a:spcAft>
                <a:spcPct val="0"/>
              </a:spcAft>
              <a:buFontTx/>
              <a:buChar char="-"/>
              <a:defRPr/>
            </a:pPr>
            <a:r>
              <a:rPr lang="en-US" sz="3600" dirty="0" err="1">
                <a:solidFill>
                  <a:srgbClr val="002060"/>
                </a:solidFill>
              </a:rPr>
              <a:t>Sách</a:t>
            </a:r>
            <a:r>
              <a:rPr lang="en-US" sz="3600" dirty="0">
                <a:solidFill>
                  <a:srgbClr val="002060"/>
                </a:solidFill>
              </a:rPr>
              <a:t> </a:t>
            </a:r>
            <a:r>
              <a:rPr lang="en-US" sz="3600" dirty="0" err="1">
                <a:solidFill>
                  <a:srgbClr val="002060"/>
                </a:solidFill>
              </a:rPr>
              <a:t>đâu</a:t>
            </a:r>
            <a:r>
              <a:rPr lang="en-US" sz="3600" dirty="0">
                <a:solidFill>
                  <a:srgbClr val="002060"/>
                </a:solidFill>
              </a:rPr>
              <a:t> </a:t>
            </a:r>
            <a:r>
              <a:rPr lang="en-US" sz="3600" dirty="0" err="1">
                <a:solidFill>
                  <a:srgbClr val="002060"/>
                </a:solidFill>
              </a:rPr>
              <a:t>ếch</a:t>
            </a:r>
            <a:r>
              <a:rPr lang="en-US" sz="3600" dirty="0">
                <a:solidFill>
                  <a:srgbClr val="002060"/>
                </a:solidFill>
              </a:rPr>
              <a:t> </a:t>
            </a:r>
            <a:r>
              <a:rPr lang="en-US" sz="3600" err="1">
                <a:solidFill>
                  <a:srgbClr val="002060"/>
                </a:solidFill>
              </a:rPr>
              <a:t>học</a:t>
            </a:r>
            <a:r>
              <a:rPr lang="en-US" sz="3600">
                <a:solidFill>
                  <a:srgbClr val="002060"/>
                </a:solidFill>
              </a:rPr>
              <a:t> </a:t>
            </a:r>
            <a:r>
              <a:rPr lang="en-US" sz="3600">
                <a:solidFill>
                  <a:srgbClr val="002060"/>
                </a:solidFill>
              </a:rPr>
              <a:t>bài?</a:t>
            </a:r>
            <a:r>
              <a:rPr lang="en-US" sz="3600">
                <a:solidFill>
                  <a:srgbClr val="FF0000"/>
                </a:solidFill>
              </a:rPr>
              <a:t>/</a:t>
            </a:r>
            <a:endParaRPr lang="en-US" sz="3600" dirty="0">
              <a:solidFill>
                <a:srgbClr val="FF0000"/>
              </a:solidFill>
            </a:endParaRPr>
          </a:p>
          <a:p>
            <a:pPr eaLnBrk="0" fontAlgn="base" hangingPunct="0">
              <a:spcBef>
                <a:spcPct val="0"/>
              </a:spcBef>
              <a:spcAft>
                <a:spcPct val="0"/>
              </a:spcAft>
              <a:defRPr/>
            </a:pPr>
            <a:r>
              <a:rPr lang="en-US" sz="3600" dirty="0" err="1">
                <a:solidFill>
                  <a:srgbClr val="002060"/>
                </a:solidFill>
              </a:rPr>
              <a:t>Cậu</a:t>
            </a:r>
            <a:r>
              <a:rPr lang="en-US" sz="3600" dirty="0">
                <a:solidFill>
                  <a:srgbClr val="002060"/>
                </a:solidFill>
              </a:rPr>
              <a:t> </a:t>
            </a:r>
            <a:r>
              <a:rPr lang="en-US" sz="3600" dirty="0" err="1">
                <a:solidFill>
                  <a:srgbClr val="002060"/>
                </a:solidFill>
              </a:rPr>
              <a:t>gãi</a:t>
            </a:r>
            <a:r>
              <a:rPr lang="en-US" sz="3600" dirty="0">
                <a:solidFill>
                  <a:srgbClr val="002060"/>
                </a:solidFill>
              </a:rPr>
              <a:t> </a:t>
            </a:r>
            <a:r>
              <a:rPr lang="en-US" sz="3600" dirty="0" err="1">
                <a:solidFill>
                  <a:srgbClr val="002060"/>
                </a:solidFill>
              </a:rPr>
              <a:t>đầu</a:t>
            </a:r>
            <a:r>
              <a:rPr lang="en-US" sz="3600" dirty="0">
                <a:solidFill>
                  <a:srgbClr val="002060"/>
                </a:solidFill>
              </a:rPr>
              <a:t>, </a:t>
            </a:r>
            <a:r>
              <a:rPr lang="en-US" sz="3600" err="1">
                <a:solidFill>
                  <a:srgbClr val="002060"/>
                </a:solidFill>
              </a:rPr>
              <a:t>gãi</a:t>
            </a:r>
            <a:r>
              <a:rPr lang="en-US" sz="3600">
                <a:solidFill>
                  <a:srgbClr val="002060"/>
                </a:solidFill>
              </a:rPr>
              <a:t> </a:t>
            </a:r>
            <a:r>
              <a:rPr lang="en-US" sz="3600">
                <a:solidFill>
                  <a:srgbClr val="002060"/>
                </a:solidFill>
              </a:rPr>
              <a:t>tai: </a:t>
            </a:r>
            <a:r>
              <a:rPr lang="en-US" sz="3600">
                <a:solidFill>
                  <a:srgbClr val="FF0000"/>
                </a:solidFill>
              </a:rPr>
              <a:t>/</a:t>
            </a:r>
            <a:endParaRPr lang="en-US" sz="3600" dirty="0">
              <a:solidFill>
                <a:srgbClr val="FF0000"/>
              </a:solidFill>
            </a:endParaRPr>
          </a:p>
          <a:p>
            <a:pPr eaLnBrk="0" fontAlgn="base" hangingPunct="0">
              <a:spcBef>
                <a:spcPct val="0"/>
              </a:spcBef>
              <a:spcAft>
                <a:spcPct val="0"/>
              </a:spcAft>
              <a:defRPr/>
            </a:pPr>
            <a:r>
              <a:rPr lang="en-US" sz="3600" dirty="0">
                <a:solidFill>
                  <a:srgbClr val="002060"/>
                </a:solidFill>
              </a:rPr>
              <a:t>- </a:t>
            </a:r>
            <a:r>
              <a:rPr lang="en-US" sz="3600" dirty="0" err="1">
                <a:solidFill>
                  <a:srgbClr val="002060"/>
                </a:solidFill>
              </a:rPr>
              <a:t>Thưa</a:t>
            </a:r>
            <a:r>
              <a:rPr lang="en-US" sz="3600" dirty="0">
                <a:solidFill>
                  <a:srgbClr val="002060"/>
                </a:solidFill>
              </a:rPr>
              <a:t> </a:t>
            </a:r>
            <a:r>
              <a:rPr lang="en-US" sz="3600" dirty="0" err="1">
                <a:solidFill>
                  <a:srgbClr val="002060"/>
                </a:solidFill>
              </a:rPr>
              <a:t>cô</a:t>
            </a:r>
            <a:r>
              <a:rPr lang="en-US" sz="3600" dirty="0">
                <a:solidFill>
                  <a:srgbClr val="002060"/>
                </a:solidFill>
              </a:rPr>
              <a:t>, </a:t>
            </a:r>
            <a:r>
              <a:rPr lang="en-US" sz="3600" dirty="0" err="1">
                <a:solidFill>
                  <a:srgbClr val="002060"/>
                </a:solidFill>
              </a:rPr>
              <a:t>em</a:t>
            </a:r>
            <a:r>
              <a:rPr lang="en-US" sz="3600" dirty="0">
                <a:solidFill>
                  <a:srgbClr val="002060"/>
                </a:solidFill>
              </a:rPr>
              <a:t> </a:t>
            </a:r>
            <a:r>
              <a:rPr lang="en-US" sz="3600" dirty="0" err="1">
                <a:solidFill>
                  <a:srgbClr val="002060"/>
                </a:solidFill>
              </a:rPr>
              <a:t>xin</a:t>
            </a:r>
            <a:r>
              <a:rPr lang="en-US" sz="3600" dirty="0">
                <a:solidFill>
                  <a:srgbClr val="002060"/>
                </a:solidFill>
              </a:rPr>
              <a:t> </a:t>
            </a:r>
            <a:r>
              <a:rPr lang="en-US" sz="3600" dirty="0" err="1">
                <a:solidFill>
                  <a:srgbClr val="002060"/>
                </a:solidFill>
              </a:rPr>
              <a:t>lỗi</a:t>
            </a:r>
            <a:r>
              <a:rPr lang="en-US" sz="3600" dirty="0">
                <a:solidFill>
                  <a:srgbClr val="002060"/>
                </a:solidFill>
              </a:rPr>
              <a:t>.</a:t>
            </a:r>
            <a:r>
              <a:rPr lang="en-US" sz="3600" dirty="0">
                <a:solidFill>
                  <a:srgbClr val="FF0000"/>
                </a:solidFill>
              </a:rPr>
              <a:t>//</a:t>
            </a:r>
          </a:p>
          <a:p>
            <a:pPr eaLnBrk="0" fontAlgn="base" hangingPunct="0">
              <a:spcBef>
                <a:spcPct val="0"/>
              </a:spcBef>
              <a:spcAft>
                <a:spcPct val="0"/>
              </a:spcAft>
              <a:defRPr/>
            </a:pPr>
            <a:endParaRPr lang="en-US" dirty="0">
              <a:solidFill>
                <a:srgbClr val="000000"/>
              </a:solidFill>
            </a:endParaRPr>
          </a:p>
        </p:txBody>
      </p:sp>
    </p:spTree>
    <p:extLst>
      <p:ext uri="{BB962C8B-B14F-4D97-AF65-F5344CB8AC3E}">
        <p14:creationId xmlns:p14="http://schemas.microsoft.com/office/powerpoint/2010/main" val="1926328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flipH="1">
            <a:off x="833583" y="3141688"/>
            <a:ext cx="10515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4" tIns="45718" rIns="91404"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sz="4400">
                <a:solidFill>
                  <a:srgbClr val="002060"/>
                </a:solidFill>
              </a:rPr>
              <a:t>xinh xắn      ghềnh đá       que tính</a:t>
            </a:r>
          </a:p>
        </p:txBody>
      </p:sp>
      <p:sp>
        <p:nvSpPr>
          <p:cNvPr id="4" name="TextBox 3"/>
          <p:cNvSpPr txBox="1">
            <a:spLocks noChangeArrowheads="1"/>
          </p:cNvSpPr>
          <p:nvPr/>
        </p:nvSpPr>
        <p:spPr bwMode="auto">
          <a:xfrm flipH="1">
            <a:off x="833583" y="1893484"/>
            <a:ext cx="10515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4" tIns="45718" rIns="91404"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en-US" sz="4400">
                <a:solidFill>
                  <a:srgbClr val="002060"/>
                </a:solidFill>
              </a:rPr>
              <a:t>cây cảnh     màu xanh      cao lênh khênh</a:t>
            </a:r>
          </a:p>
        </p:txBody>
      </p:sp>
      <p:sp>
        <p:nvSpPr>
          <p:cNvPr id="5" name="TextBox 4"/>
          <p:cNvSpPr txBox="1">
            <a:spLocks noChangeArrowheads="1"/>
          </p:cNvSpPr>
          <p:nvPr/>
        </p:nvSpPr>
        <p:spPr bwMode="auto">
          <a:xfrm>
            <a:off x="1207689" y="609601"/>
            <a:ext cx="8901113" cy="76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4" tIns="45718" rIns="91404"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altLang="en-US" sz="4400">
                <a:solidFill>
                  <a:srgbClr val="FF00FF"/>
                </a:solidFill>
              </a:rPr>
              <a:t>anh         ênh         inh  </a:t>
            </a:r>
            <a:r>
              <a:rPr lang="en-US" altLang="en-US" sz="4400">
                <a:solidFill>
                  <a:srgbClr val="002060"/>
                </a:solidFill>
              </a:rPr>
              <a:t>     </a:t>
            </a:r>
          </a:p>
        </p:txBody>
      </p:sp>
    </p:spTree>
    <p:extLst>
      <p:ext uri="{BB962C8B-B14F-4D97-AF65-F5344CB8AC3E}">
        <p14:creationId xmlns:p14="http://schemas.microsoft.com/office/powerpoint/2010/main" val="1774606188"/>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124230" y="430224"/>
            <a:ext cx="5428673" cy="2031325"/>
          </a:xfrm>
          <a:prstGeom prst="rect">
            <a:avLst/>
          </a:prstGeom>
          <a:noFill/>
        </p:spPr>
        <p:txBody>
          <a:bodyPr wrap="square" lIns="91404" tIns="45718" rIns="91404" bIns="45718">
            <a:spAutoFit/>
          </a:bodyPr>
          <a:lstStyle/>
          <a:p>
            <a:pPr eaLnBrk="0" fontAlgn="base" hangingPunct="0">
              <a:spcBef>
                <a:spcPct val="0"/>
              </a:spcBef>
              <a:spcAft>
                <a:spcPct val="0"/>
              </a:spcAft>
              <a:defRPr/>
            </a:pPr>
            <a:r>
              <a:rPr lang="en-US">
                <a:solidFill>
                  <a:srgbClr val="000000"/>
                </a:solidFill>
              </a:rPr>
              <a:t>         </a:t>
            </a:r>
            <a:r>
              <a:rPr lang="en-US" smtClean="0">
                <a:solidFill>
                  <a:srgbClr val="000000"/>
                </a:solidFill>
              </a:rPr>
              <a:t>            </a:t>
            </a:r>
            <a:r>
              <a:rPr lang="en-US" sz="3600">
                <a:solidFill>
                  <a:srgbClr val="002060"/>
                </a:solidFill>
              </a:rPr>
              <a:t>Ếch </a:t>
            </a:r>
            <a:r>
              <a:rPr lang="en-US" sz="3600" dirty="0" err="1">
                <a:solidFill>
                  <a:srgbClr val="002060"/>
                </a:solidFill>
              </a:rPr>
              <a:t>cốm</a:t>
            </a:r>
            <a:endParaRPr lang="en-US" sz="3600" dirty="0">
              <a:solidFill>
                <a:srgbClr val="002060"/>
              </a:solidFill>
            </a:endParaRPr>
          </a:p>
          <a:p>
            <a:pPr eaLnBrk="0" fontAlgn="base" hangingPunct="0">
              <a:spcBef>
                <a:spcPct val="0"/>
              </a:spcBef>
              <a:spcAft>
                <a:spcPct val="0"/>
              </a:spcAft>
              <a:defRPr/>
            </a:pPr>
            <a:r>
              <a:rPr lang="en-US" sz="3600" dirty="0" err="1">
                <a:solidFill>
                  <a:srgbClr val="FF0000"/>
                </a:solidFill>
              </a:rPr>
              <a:t>Có</a:t>
            </a:r>
            <a:r>
              <a:rPr lang="en-US" sz="3600" dirty="0">
                <a:solidFill>
                  <a:srgbClr val="FF0000"/>
                </a:solidFill>
              </a:rPr>
              <a:t> </a:t>
            </a:r>
            <a:r>
              <a:rPr lang="en-US" sz="3600" dirty="0" err="1">
                <a:solidFill>
                  <a:srgbClr val="FF0000"/>
                </a:solidFill>
              </a:rPr>
              <a:t>một</a:t>
            </a:r>
            <a:r>
              <a:rPr lang="en-US" sz="3600" dirty="0">
                <a:solidFill>
                  <a:srgbClr val="FF0000"/>
                </a:solidFill>
              </a:rPr>
              <a:t> </a:t>
            </a:r>
            <a:r>
              <a:rPr lang="en-US" sz="3600" dirty="0" err="1">
                <a:solidFill>
                  <a:srgbClr val="FF0000"/>
                </a:solidFill>
              </a:rPr>
              <a:t>hôm</a:t>
            </a:r>
            <a:r>
              <a:rPr lang="en-US" sz="3600" dirty="0">
                <a:solidFill>
                  <a:srgbClr val="FF0000"/>
                </a:solidFill>
              </a:rPr>
              <a:t> </a:t>
            </a:r>
            <a:r>
              <a:rPr lang="en-US" sz="3600" dirty="0" err="1">
                <a:solidFill>
                  <a:srgbClr val="FF0000"/>
                </a:solidFill>
              </a:rPr>
              <a:t>ếch</a:t>
            </a:r>
            <a:r>
              <a:rPr lang="en-US" sz="3600" dirty="0">
                <a:solidFill>
                  <a:srgbClr val="FF0000"/>
                </a:solidFill>
              </a:rPr>
              <a:t> </a:t>
            </a:r>
            <a:r>
              <a:rPr lang="en-US" sz="3600" dirty="0" err="1">
                <a:solidFill>
                  <a:srgbClr val="FF0000"/>
                </a:solidFill>
              </a:rPr>
              <a:t>cốm</a:t>
            </a:r>
            <a:r>
              <a:rPr lang="en-US" sz="3600" dirty="0">
                <a:solidFill>
                  <a:srgbClr val="FF0000"/>
                </a:solidFill>
              </a:rPr>
              <a:t>/</a:t>
            </a:r>
          </a:p>
          <a:p>
            <a:pPr eaLnBrk="0" fontAlgn="base" hangingPunct="0">
              <a:spcBef>
                <a:spcPct val="0"/>
              </a:spcBef>
              <a:spcAft>
                <a:spcPct val="0"/>
              </a:spcAft>
              <a:defRPr/>
            </a:pPr>
            <a:r>
              <a:rPr lang="en-US" sz="3600" dirty="0" err="1">
                <a:solidFill>
                  <a:srgbClr val="FF0000"/>
                </a:solidFill>
              </a:rPr>
              <a:t>Tinh</a:t>
            </a:r>
            <a:r>
              <a:rPr lang="en-US" sz="3600" dirty="0">
                <a:solidFill>
                  <a:srgbClr val="FF0000"/>
                </a:solidFill>
              </a:rPr>
              <a:t> </a:t>
            </a:r>
            <a:r>
              <a:rPr lang="en-US" sz="3600" dirty="0" err="1">
                <a:solidFill>
                  <a:srgbClr val="FF0000"/>
                </a:solidFill>
              </a:rPr>
              <a:t>nghịch</a:t>
            </a:r>
            <a:r>
              <a:rPr lang="en-US" sz="3600" dirty="0">
                <a:solidFill>
                  <a:srgbClr val="FF0000"/>
                </a:solidFill>
              </a:rPr>
              <a:t> </a:t>
            </a:r>
            <a:r>
              <a:rPr lang="en-US" sz="3600" dirty="0" err="1">
                <a:solidFill>
                  <a:srgbClr val="FF0000"/>
                </a:solidFill>
              </a:rPr>
              <a:t>nấp</a:t>
            </a:r>
            <a:r>
              <a:rPr lang="en-US" sz="3600" dirty="0">
                <a:solidFill>
                  <a:srgbClr val="FF0000"/>
                </a:solidFill>
              </a:rPr>
              <a:t> </a:t>
            </a:r>
            <a:r>
              <a:rPr lang="en-US" sz="3600" dirty="0" err="1">
                <a:solidFill>
                  <a:srgbClr val="FF0000"/>
                </a:solidFill>
              </a:rPr>
              <a:t>bờ</a:t>
            </a:r>
            <a:r>
              <a:rPr lang="en-US" sz="3600" dirty="0">
                <a:solidFill>
                  <a:srgbClr val="FF0000"/>
                </a:solidFill>
              </a:rPr>
              <a:t> </a:t>
            </a:r>
            <a:r>
              <a:rPr lang="en-US" sz="3600" dirty="0" err="1">
                <a:solidFill>
                  <a:srgbClr val="FF0000"/>
                </a:solidFill>
              </a:rPr>
              <a:t>ao</a:t>
            </a:r>
            <a:r>
              <a:rPr lang="en-US" sz="3600" dirty="0">
                <a:solidFill>
                  <a:srgbClr val="FF0000"/>
                </a:solidFill>
              </a:rPr>
              <a:t>/</a:t>
            </a:r>
          </a:p>
          <a:p>
            <a:pPr eaLnBrk="0" fontAlgn="base" hangingPunct="0">
              <a:spcBef>
                <a:spcPct val="0"/>
              </a:spcBef>
              <a:spcAft>
                <a:spcPct val="0"/>
              </a:spcAft>
              <a:defRPr/>
            </a:pPr>
            <a:endParaRPr lang="en-US" dirty="0">
              <a:solidFill>
                <a:srgbClr val="000000"/>
              </a:solidFill>
            </a:endParaRPr>
          </a:p>
        </p:txBody>
      </p:sp>
    </p:spTree>
    <p:extLst>
      <p:ext uri="{BB962C8B-B14F-4D97-AF65-F5344CB8AC3E}">
        <p14:creationId xmlns:p14="http://schemas.microsoft.com/office/powerpoint/2010/main" val="1532771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124230" y="430242"/>
            <a:ext cx="5428673" cy="3693319"/>
          </a:xfrm>
          <a:prstGeom prst="rect">
            <a:avLst/>
          </a:prstGeom>
          <a:noFill/>
        </p:spPr>
        <p:txBody>
          <a:bodyPr wrap="square" lIns="91404" tIns="45718" rIns="91404" bIns="45718">
            <a:spAutoFit/>
          </a:bodyPr>
          <a:lstStyle/>
          <a:p>
            <a:pPr eaLnBrk="0" fontAlgn="base" hangingPunct="0">
              <a:spcBef>
                <a:spcPct val="0"/>
              </a:spcBef>
              <a:spcAft>
                <a:spcPct val="0"/>
              </a:spcAft>
              <a:defRPr/>
            </a:pPr>
            <a:r>
              <a:rPr lang="en-US">
                <a:solidFill>
                  <a:srgbClr val="000000"/>
                </a:solidFill>
              </a:rPr>
              <a:t>         </a:t>
            </a:r>
            <a:r>
              <a:rPr lang="en-US" smtClean="0">
                <a:solidFill>
                  <a:srgbClr val="000000"/>
                </a:solidFill>
              </a:rPr>
              <a:t>            </a:t>
            </a:r>
            <a:r>
              <a:rPr lang="en-US" sz="3600">
                <a:solidFill>
                  <a:srgbClr val="002060"/>
                </a:solidFill>
              </a:rPr>
              <a:t>Ếch </a:t>
            </a:r>
            <a:r>
              <a:rPr lang="en-US" sz="3600" dirty="0" err="1">
                <a:solidFill>
                  <a:srgbClr val="002060"/>
                </a:solidFill>
              </a:rPr>
              <a:t>cốm</a:t>
            </a: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Có</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hôm</a:t>
            </a:r>
            <a:r>
              <a:rPr lang="en-US" sz="3600" dirty="0">
                <a:solidFill>
                  <a:srgbClr val="002060"/>
                </a:solidFill>
              </a:rPr>
              <a:t> </a:t>
            </a:r>
            <a:r>
              <a:rPr lang="en-US" sz="3600" dirty="0" err="1">
                <a:solidFill>
                  <a:srgbClr val="002060"/>
                </a:solidFill>
              </a:rPr>
              <a:t>ếch</a:t>
            </a:r>
            <a:r>
              <a:rPr lang="en-US" sz="3600" dirty="0">
                <a:solidFill>
                  <a:srgbClr val="002060"/>
                </a:solidFill>
              </a:rPr>
              <a:t> </a:t>
            </a:r>
            <a:r>
              <a:rPr lang="en-US" sz="3600" dirty="0" err="1">
                <a:solidFill>
                  <a:srgbClr val="002060"/>
                </a:solidFill>
              </a:rPr>
              <a:t>cốm</a:t>
            </a:r>
            <a:r>
              <a:rPr lang="en-US" sz="3600" dirty="0">
                <a:solidFill>
                  <a:srgbClr val="FF0000"/>
                </a:solidFill>
              </a:rPr>
              <a:t>/</a:t>
            </a:r>
          </a:p>
          <a:p>
            <a:pPr eaLnBrk="0" fontAlgn="base" hangingPunct="0">
              <a:spcBef>
                <a:spcPct val="0"/>
              </a:spcBef>
              <a:spcAft>
                <a:spcPct val="0"/>
              </a:spcAft>
              <a:defRPr/>
            </a:pPr>
            <a:r>
              <a:rPr lang="en-US" sz="3600" dirty="0" err="1">
                <a:solidFill>
                  <a:srgbClr val="002060"/>
                </a:solidFill>
              </a:rPr>
              <a:t>Tinh</a:t>
            </a:r>
            <a:r>
              <a:rPr lang="en-US" sz="3600" dirty="0">
                <a:solidFill>
                  <a:srgbClr val="002060"/>
                </a:solidFill>
              </a:rPr>
              <a:t> </a:t>
            </a:r>
            <a:r>
              <a:rPr lang="en-US" sz="3600" dirty="0" err="1">
                <a:solidFill>
                  <a:srgbClr val="002060"/>
                </a:solidFill>
              </a:rPr>
              <a:t>nghịch</a:t>
            </a:r>
            <a:r>
              <a:rPr lang="en-US" sz="3600" dirty="0">
                <a:solidFill>
                  <a:srgbClr val="002060"/>
                </a:solidFill>
              </a:rPr>
              <a:t> </a:t>
            </a:r>
            <a:r>
              <a:rPr lang="en-US" sz="3600" dirty="0" err="1">
                <a:solidFill>
                  <a:srgbClr val="002060"/>
                </a:solidFill>
              </a:rPr>
              <a:t>nấp</a:t>
            </a:r>
            <a:r>
              <a:rPr lang="en-US" sz="3600" dirty="0">
                <a:solidFill>
                  <a:srgbClr val="002060"/>
                </a:solidFill>
              </a:rPr>
              <a:t> </a:t>
            </a:r>
            <a:r>
              <a:rPr lang="en-US" sz="3600" dirty="0" err="1">
                <a:solidFill>
                  <a:srgbClr val="002060"/>
                </a:solidFill>
              </a:rPr>
              <a:t>bờ</a:t>
            </a:r>
            <a:r>
              <a:rPr lang="en-US" sz="3600" dirty="0">
                <a:solidFill>
                  <a:srgbClr val="002060"/>
                </a:solidFill>
              </a:rPr>
              <a:t> </a:t>
            </a:r>
            <a:r>
              <a:rPr lang="en-US" sz="3600" dirty="0" err="1">
                <a:solidFill>
                  <a:srgbClr val="002060"/>
                </a:solidFill>
              </a:rPr>
              <a:t>ao</a:t>
            </a:r>
            <a:r>
              <a:rPr lang="en-US" sz="3600" dirty="0">
                <a:solidFill>
                  <a:srgbClr val="FF0000"/>
                </a:solidFill>
              </a:rPr>
              <a:t>/</a:t>
            </a:r>
          </a:p>
          <a:p>
            <a:pPr eaLnBrk="0" fontAlgn="base" hangingPunct="0">
              <a:spcBef>
                <a:spcPct val="0"/>
              </a:spcBef>
              <a:spcAft>
                <a:spcPct val="0"/>
              </a:spcAft>
              <a:defRPr/>
            </a:pPr>
            <a:r>
              <a:rPr lang="en-US" sz="3600" dirty="0" err="1">
                <a:solidFill>
                  <a:srgbClr val="FF0000"/>
                </a:solidFill>
              </a:rPr>
              <a:t>Mải</a:t>
            </a:r>
            <a:r>
              <a:rPr lang="en-US" sz="3600" dirty="0">
                <a:solidFill>
                  <a:srgbClr val="FF0000"/>
                </a:solidFill>
              </a:rPr>
              <a:t> </a:t>
            </a:r>
            <a:r>
              <a:rPr lang="en-US" sz="3600" dirty="0" err="1">
                <a:solidFill>
                  <a:srgbClr val="FF0000"/>
                </a:solidFill>
              </a:rPr>
              <a:t>rình</a:t>
            </a:r>
            <a:r>
              <a:rPr lang="en-US" sz="3600" dirty="0">
                <a:solidFill>
                  <a:srgbClr val="FF0000"/>
                </a:solidFill>
              </a:rPr>
              <a:t> </a:t>
            </a:r>
            <a:r>
              <a:rPr lang="en-US" sz="3600" dirty="0" err="1">
                <a:solidFill>
                  <a:srgbClr val="FF0000"/>
                </a:solidFill>
              </a:rPr>
              <a:t>bắt</a:t>
            </a:r>
            <a:r>
              <a:rPr lang="en-US" sz="3600" dirty="0">
                <a:solidFill>
                  <a:srgbClr val="FF0000"/>
                </a:solidFill>
              </a:rPr>
              <a:t> </a:t>
            </a:r>
            <a:r>
              <a:rPr lang="en-US" sz="3600" dirty="0" err="1">
                <a:solidFill>
                  <a:srgbClr val="FF0000"/>
                </a:solidFill>
              </a:rPr>
              <a:t>cào</a:t>
            </a:r>
            <a:r>
              <a:rPr lang="en-US" sz="3600" dirty="0">
                <a:solidFill>
                  <a:srgbClr val="FF0000"/>
                </a:solidFill>
              </a:rPr>
              <a:t> </a:t>
            </a:r>
            <a:r>
              <a:rPr lang="en-US" sz="3600" dirty="0" err="1">
                <a:solidFill>
                  <a:srgbClr val="FF0000"/>
                </a:solidFill>
              </a:rPr>
              <a:t>cào</a:t>
            </a:r>
            <a:r>
              <a:rPr lang="en-US" sz="3600" dirty="0">
                <a:solidFill>
                  <a:srgbClr val="FF0000"/>
                </a:solidFill>
              </a:rPr>
              <a:t>/</a:t>
            </a:r>
          </a:p>
          <a:p>
            <a:pPr eaLnBrk="0" fontAlgn="base" hangingPunct="0">
              <a:spcBef>
                <a:spcPct val="0"/>
              </a:spcBef>
              <a:spcAft>
                <a:spcPct val="0"/>
              </a:spcAft>
              <a:defRPr/>
            </a:pPr>
            <a:r>
              <a:rPr lang="en-US" sz="3600" dirty="0" err="1">
                <a:solidFill>
                  <a:srgbClr val="FF0000"/>
                </a:solidFill>
              </a:rPr>
              <a:t>Quên</a:t>
            </a:r>
            <a:r>
              <a:rPr lang="en-US" sz="3600" dirty="0">
                <a:solidFill>
                  <a:srgbClr val="FF0000"/>
                </a:solidFill>
              </a:rPr>
              <a:t> </a:t>
            </a:r>
            <a:r>
              <a:rPr lang="en-US" sz="3600" dirty="0" err="1">
                <a:solidFill>
                  <a:srgbClr val="FF0000"/>
                </a:solidFill>
              </a:rPr>
              <a:t>sách</a:t>
            </a:r>
            <a:r>
              <a:rPr lang="en-US" sz="3600" dirty="0">
                <a:solidFill>
                  <a:srgbClr val="FF0000"/>
                </a:solidFill>
              </a:rPr>
              <a:t> </a:t>
            </a:r>
            <a:r>
              <a:rPr lang="en-US" sz="3600" dirty="0" err="1">
                <a:solidFill>
                  <a:srgbClr val="FF0000"/>
                </a:solidFill>
              </a:rPr>
              <a:t>bên</a:t>
            </a:r>
            <a:r>
              <a:rPr lang="en-US" sz="3600" dirty="0">
                <a:solidFill>
                  <a:srgbClr val="FF0000"/>
                </a:solidFill>
              </a:rPr>
              <a:t> </a:t>
            </a:r>
            <a:r>
              <a:rPr lang="en-US" sz="3600" dirty="0" err="1">
                <a:solidFill>
                  <a:srgbClr val="FF0000"/>
                </a:solidFill>
              </a:rPr>
              <a:t>bờ</a:t>
            </a:r>
            <a:r>
              <a:rPr lang="en-US" sz="3600" dirty="0">
                <a:solidFill>
                  <a:srgbClr val="FF0000"/>
                </a:solidFill>
              </a:rPr>
              <a:t> </a:t>
            </a:r>
            <a:r>
              <a:rPr lang="en-US" sz="3600" dirty="0" err="1">
                <a:solidFill>
                  <a:srgbClr val="FF0000"/>
                </a:solidFill>
              </a:rPr>
              <a:t>cỏ</a:t>
            </a:r>
            <a:r>
              <a:rPr lang="en-US" sz="3600" dirty="0">
                <a:solidFill>
                  <a:srgbClr val="002060"/>
                </a:solidFill>
              </a:rPr>
              <a:t>.</a:t>
            </a:r>
            <a:r>
              <a:rPr lang="en-US" sz="3600" dirty="0">
                <a:solidFill>
                  <a:srgbClr val="FF0000"/>
                </a:solidFill>
              </a:rPr>
              <a:t>//</a:t>
            </a:r>
          </a:p>
          <a:p>
            <a:pPr eaLnBrk="0" fontAlgn="base" hangingPunct="0">
              <a:spcBef>
                <a:spcPct val="0"/>
              </a:spcBef>
              <a:spcAft>
                <a:spcPct val="0"/>
              </a:spcAft>
              <a:defRPr/>
            </a:pPr>
            <a:endParaRPr lang="en-US" sz="3600" dirty="0">
              <a:solidFill>
                <a:srgbClr val="002060"/>
              </a:solidFill>
            </a:endParaRPr>
          </a:p>
          <a:p>
            <a:pPr eaLnBrk="0" fontAlgn="base" hangingPunct="0">
              <a:spcBef>
                <a:spcPct val="0"/>
              </a:spcBef>
              <a:spcAft>
                <a:spcPct val="0"/>
              </a:spcAft>
              <a:defRPr/>
            </a:pPr>
            <a:endParaRPr lang="en-US" dirty="0">
              <a:solidFill>
                <a:srgbClr val="000000"/>
              </a:solidFill>
            </a:endParaRPr>
          </a:p>
        </p:txBody>
      </p:sp>
    </p:spTree>
    <p:extLst>
      <p:ext uri="{BB962C8B-B14F-4D97-AF65-F5344CB8AC3E}">
        <p14:creationId xmlns:p14="http://schemas.microsoft.com/office/powerpoint/2010/main" val="1532771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124230" y="430217"/>
            <a:ext cx="5428673" cy="4801315"/>
          </a:xfrm>
          <a:prstGeom prst="rect">
            <a:avLst/>
          </a:prstGeom>
          <a:noFill/>
        </p:spPr>
        <p:txBody>
          <a:bodyPr wrap="square" lIns="91404" tIns="45718" rIns="91404" bIns="45718">
            <a:spAutoFit/>
          </a:bodyPr>
          <a:lstStyle/>
          <a:p>
            <a:pPr eaLnBrk="0" fontAlgn="base" hangingPunct="0">
              <a:spcBef>
                <a:spcPct val="0"/>
              </a:spcBef>
              <a:spcAft>
                <a:spcPct val="0"/>
              </a:spcAft>
              <a:defRPr/>
            </a:pPr>
            <a:r>
              <a:rPr lang="en-US">
                <a:solidFill>
                  <a:srgbClr val="000000"/>
                </a:solidFill>
              </a:rPr>
              <a:t>         </a:t>
            </a:r>
            <a:r>
              <a:rPr lang="en-US" smtClean="0">
                <a:solidFill>
                  <a:srgbClr val="000000"/>
                </a:solidFill>
              </a:rPr>
              <a:t>            </a:t>
            </a:r>
            <a:r>
              <a:rPr lang="en-US" sz="3600">
                <a:solidFill>
                  <a:srgbClr val="002060"/>
                </a:solidFill>
              </a:rPr>
              <a:t>Ếch </a:t>
            </a:r>
            <a:r>
              <a:rPr lang="en-US" sz="3600" dirty="0" err="1">
                <a:solidFill>
                  <a:srgbClr val="002060"/>
                </a:solidFill>
              </a:rPr>
              <a:t>cốm</a:t>
            </a: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Có</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hôm</a:t>
            </a:r>
            <a:r>
              <a:rPr lang="en-US" sz="3600" dirty="0">
                <a:solidFill>
                  <a:srgbClr val="002060"/>
                </a:solidFill>
              </a:rPr>
              <a:t> </a:t>
            </a:r>
            <a:r>
              <a:rPr lang="en-US" sz="3600" dirty="0" err="1">
                <a:solidFill>
                  <a:srgbClr val="002060"/>
                </a:solidFill>
              </a:rPr>
              <a:t>ếch</a:t>
            </a:r>
            <a:r>
              <a:rPr lang="en-US" sz="3600" dirty="0">
                <a:solidFill>
                  <a:srgbClr val="002060"/>
                </a:solidFill>
              </a:rPr>
              <a:t> </a:t>
            </a:r>
            <a:r>
              <a:rPr lang="en-US" sz="3600" dirty="0" err="1">
                <a:solidFill>
                  <a:srgbClr val="002060"/>
                </a:solidFill>
              </a:rPr>
              <a:t>cốm</a:t>
            </a:r>
            <a:r>
              <a:rPr lang="en-US" sz="3600" dirty="0">
                <a:solidFill>
                  <a:srgbClr val="FF0000"/>
                </a:solidFill>
              </a:rPr>
              <a:t>/</a:t>
            </a:r>
          </a:p>
          <a:p>
            <a:pPr eaLnBrk="0" fontAlgn="base" hangingPunct="0">
              <a:spcBef>
                <a:spcPct val="0"/>
              </a:spcBef>
              <a:spcAft>
                <a:spcPct val="0"/>
              </a:spcAft>
              <a:defRPr/>
            </a:pPr>
            <a:r>
              <a:rPr lang="en-US" sz="3600" dirty="0" err="1">
                <a:solidFill>
                  <a:srgbClr val="002060"/>
                </a:solidFill>
              </a:rPr>
              <a:t>Tinh</a:t>
            </a:r>
            <a:r>
              <a:rPr lang="en-US" sz="3600" dirty="0">
                <a:solidFill>
                  <a:srgbClr val="002060"/>
                </a:solidFill>
              </a:rPr>
              <a:t> </a:t>
            </a:r>
            <a:r>
              <a:rPr lang="en-US" sz="3600" dirty="0" err="1">
                <a:solidFill>
                  <a:srgbClr val="002060"/>
                </a:solidFill>
              </a:rPr>
              <a:t>nghịch</a:t>
            </a:r>
            <a:r>
              <a:rPr lang="en-US" sz="3600" dirty="0">
                <a:solidFill>
                  <a:srgbClr val="002060"/>
                </a:solidFill>
              </a:rPr>
              <a:t> </a:t>
            </a:r>
            <a:r>
              <a:rPr lang="en-US" sz="3600" dirty="0" err="1">
                <a:solidFill>
                  <a:srgbClr val="002060"/>
                </a:solidFill>
              </a:rPr>
              <a:t>nấp</a:t>
            </a:r>
            <a:r>
              <a:rPr lang="en-US" sz="3600" dirty="0">
                <a:solidFill>
                  <a:srgbClr val="002060"/>
                </a:solidFill>
              </a:rPr>
              <a:t> </a:t>
            </a:r>
            <a:r>
              <a:rPr lang="en-US" sz="3600" dirty="0" err="1">
                <a:solidFill>
                  <a:srgbClr val="002060"/>
                </a:solidFill>
              </a:rPr>
              <a:t>bờ</a:t>
            </a:r>
            <a:r>
              <a:rPr lang="en-US" sz="3600" dirty="0">
                <a:solidFill>
                  <a:srgbClr val="002060"/>
                </a:solidFill>
              </a:rPr>
              <a:t> </a:t>
            </a:r>
            <a:r>
              <a:rPr lang="en-US" sz="3600" dirty="0" err="1">
                <a:solidFill>
                  <a:srgbClr val="002060"/>
                </a:solidFill>
              </a:rPr>
              <a:t>ao</a:t>
            </a:r>
            <a:r>
              <a:rPr lang="en-US" sz="3600" dirty="0">
                <a:solidFill>
                  <a:srgbClr val="FF0000"/>
                </a:solidFill>
              </a:rPr>
              <a:t>/</a:t>
            </a:r>
          </a:p>
          <a:p>
            <a:pPr eaLnBrk="0" fontAlgn="base" hangingPunct="0">
              <a:spcBef>
                <a:spcPct val="0"/>
              </a:spcBef>
              <a:spcAft>
                <a:spcPct val="0"/>
              </a:spcAft>
              <a:defRPr/>
            </a:pPr>
            <a:r>
              <a:rPr lang="en-US" sz="3600" dirty="0" err="1">
                <a:solidFill>
                  <a:srgbClr val="002060"/>
                </a:solidFill>
              </a:rPr>
              <a:t>Mải</a:t>
            </a:r>
            <a:r>
              <a:rPr lang="en-US" sz="3600" dirty="0">
                <a:solidFill>
                  <a:srgbClr val="002060"/>
                </a:solidFill>
              </a:rPr>
              <a:t> </a:t>
            </a:r>
            <a:r>
              <a:rPr lang="en-US" sz="3600" dirty="0" err="1">
                <a:solidFill>
                  <a:srgbClr val="002060"/>
                </a:solidFill>
              </a:rPr>
              <a:t>rình</a:t>
            </a:r>
            <a:r>
              <a:rPr lang="en-US" sz="3600" dirty="0">
                <a:solidFill>
                  <a:srgbClr val="002060"/>
                </a:solidFill>
              </a:rPr>
              <a:t> </a:t>
            </a:r>
            <a:r>
              <a:rPr lang="en-US" sz="3600" dirty="0" err="1">
                <a:solidFill>
                  <a:srgbClr val="002060"/>
                </a:solidFill>
              </a:rPr>
              <a:t>bắt</a:t>
            </a:r>
            <a:r>
              <a:rPr lang="en-US" sz="3600" dirty="0">
                <a:solidFill>
                  <a:srgbClr val="002060"/>
                </a:solidFill>
              </a:rPr>
              <a:t> </a:t>
            </a:r>
            <a:r>
              <a:rPr lang="en-US" sz="3600" dirty="0" err="1">
                <a:solidFill>
                  <a:srgbClr val="002060"/>
                </a:solidFill>
              </a:rPr>
              <a:t>cào</a:t>
            </a:r>
            <a:r>
              <a:rPr lang="en-US" sz="3600" dirty="0">
                <a:solidFill>
                  <a:srgbClr val="002060"/>
                </a:solidFill>
              </a:rPr>
              <a:t> </a:t>
            </a:r>
            <a:r>
              <a:rPr lang="en-US" sz="3600" dirty="0" err="1">
                <a:solidFill>
                  <a:srgbClr val="002060"/>
                </a:solidFill>
              </a:rPr>
              <a:t>cào</a:t>
            </a:r>
            <a:r>
              <a:rPr lang="en-US" sz="3600" dirty="0">
                <a:solidFill>
                  <a:srgbClr val="FF0000"/>
                </a:solidFill>
              </a:rPr>
              <a:t>/</a:t>
            </a:r>
          </a:p>
          <a:p>
            <a:pPr eaLnBrk="0" fontAlgn="base" hangingPunct="0">
              <a:spcBef>
                <a:spcPct val="0"/>
              </a:spcBef>
              <a:spcAft>
                <a:spcPct val="0"/>
              </a:spcAft>
              <a:defRPr/>
            </a:pPr>
            <a:r>
              <a:rPr lang="en-US" sz="3600" dirty="0" err="1">
                <a:solidFill>
                  <a:srgbClr val="002060"/>
                </a:solidFill>
              </a:rPr>
              <a:t>Quên</a:t>
            </a:r>
            <a:r>
              <a:rPr lang="en-US" sz="3600" dirty="0">
                <a:solidFill>
                  <a:srgbClr val="002060"/>
                </a:solidFill>
              </a:rPr>
              <a:t> </a:t>
            </a:r>
            <a:r>
              <a:rPr lang="en-US" sz="3600" dirty="0" err="1">
                <a:solidFill>
                  <a:srgbClr val="002060"/>
                </a:solidFill>
              </a:rPr>
              <a:t>sách</a:t>
            </a:r>
            <a:r>
              <a:rPr lang="en-US" sz="3600" dirty="0">
                <a:solidFill>
                  <a:srgbClr val="002060"/>
                </a:solidFill>
              </a:rPr>
              <a:t> </a:t>
            </a:r>
            <a:r>
              <a:rPr lang="en-US" sz="3600" dirty="0" err="1">
                <a:solidFill>
                  <a:srgbClr val="002060"/>
                </a:solidFill>
              </a:rPr>
              <a:t>bên</a:t>
            </a:r>
            <a:r>
              <a:rPr lang="en-US" sz="3600" dirty="0">
                <a:solidFill>
                  <a:srgbClr val="002060"/>
                </a:solidFill>
              </a:rPr>
              <a:t> </a:t>
            </a:r>
            <a:r>
              <a:rPr lang="en-US" sz="3600" dirty="0" err="1">
                <a:solidFill>
                  <a:srgbClr val="002060"/>
                </a:solidFill>
              </a:rPr>
              <a:t>bờ</a:t>
            </a:r>
            <a:r>
              <a:rPr lang="en-US" sz="3600" dirty="0">
                <a:solidFill>
                  <a:srgbClr val="002060"/>
                </a:solidFill>
              </a:rPr>
              <a:t> </a:t>
            </a:r>
            <a:r>
              <a:rPr lang="en-US" sz="3600" dirty="0" err="1">
                <a:solidFill>
                  <a:srgbClr val="002060"/>
                </a:solidFill>
              </a:rPr>
              <a:t>cỏ</a:t>
            </a:r>
            <a:r>
              <a:rPr lang="en-US" sz="3600" dirty="0">
                <a:solidFill>
                  <a:srgbClr val="002060"/>
                </a:solidFill>
              </a:rPr>
              <a:t>.</a:t>
            </a:r>
            <a:r>
              <a:rPr lang="en-US" sz="3600" dirty="0">
                <a:solidFill>
                  <a:srgbClr val="FF0000"/>
                </a:solidFill>
              </a:rPr>
              <a:t>//</a:t>
            </a:r>
          </a:p>
          <a:p>
            <a:pPr eaLnBrk="0" fontAlgn="base" hangingPunct="0">
              <a:spcBef>
                <a:spcPct val="0"/>
              </a:spcBef>
              <a:spcAft>
                <a:spcPct val="0"/>
              </a:spcAft>
              <a:defRPr/>
            </a:pPr>
            <a:endParaRPr lang="en-US" sz="3600" dirty="0">
              <a:solidFill>
                <a:srgbClr val="002060"/>
              </a:solidFill>
            </a:endParaRPr>
          </a:p>
          <a:p>
            <a:pPr eaLnBrk="0" fontAlgn="base" hangingPunct="0">
              <a:spcBef>
                <a:spcPct val="0"/>
              </a:spcBef>
              <a:spcAft>
                <a:spcPct val="0"/>
              </a:spcAft>
              <a:defRPr/>
            </a:pPr>
            <a:r>
              <a:rPr lang="en-US" sz="3600" dirty="0" err="1">
                <a:solidFill>
                  <a:srgbClr val="FF0000"/>
                </a:solidFill>
              </a:rPr>
              <a:t>Tới</a:t>
            </a:r>
            <a:r>
              <a:rPr lang="en-US" sz="3600" dirty="0">
                <a:solidFill>
                  <a:srgbClr val="FF0000"/>
                </a:solidFill>
              </a:rPr>
              <a:t> </a:t>
            </a:r>
            <a:r>
              <a:rPr lang="en-US" sz="3600" dirty="0" err="1">
                <a:solidFill>
                  <a:srgbClr val="FF0000"/>
                </a:solidFill>
              </a:rPr>
              <a:t>lớp</a:t>
            </a:r>
            <a:r>
              <a:rPr lang="en-US" sz="3600" dirty="0">
                <a:solidFill>
                  <a:srgbClr val="FF0000"/>
                </a:solidFill>
              </a:rPr>
              <a:t> </a:t>
            </a:r>
            <a:r>
              <a:rPr lang="en-US" sz="3600" dirty="0" err="1">
                <a:solidFill>
                  <a:srgbClr val="FF0000"/>
                </a:solidFill>
              </a:rPr>
              <a:t>cô</a:t>
            </a:r>
            <a:r>
              <a:rPr lang="en-US" sz="3600" dirty="0">
                <a:solidFill>
                  <a:srgbClr val="FF0000"/>
                </a:solidFill>
              </a:rPr>
              <a:t> </a:t>
            </a:r>
            <a:r>
              <a:rPr lang="en-US" sz="3600" dirty="0" err="1">
                <a:solidFill>
                  <a:srgbClr val="FF0000"/>
                </a:solidFill>
              </a:rPr>
              <a:t>hỏi</a:t>
            </a:r>
            <a:r>
              <a:rPr lang="en-US" sz="3600" dirty="0">
                <a:solidFill>
                  <a:srgbClr val="FF0000"/>
                </a:solidFill>
              </a:rPr>
              <a:t> </a:t>
            </a:r>
            <a:r>
              <a:rPr lang="en-US" sz="3600" dirty="0" err="1">
                <a:solidFill>
                  <a:srgbClr val="FF0000"/>
                </a:solidFill>
              </a:rPr>
              <a:t>nhỏ</a:t>
            </a:r>
            <a:r>
              <a:rPr lang="en-US" sz="3600" dirty="0">
                <a:solidFill>
                  <a:srgbClr val="FF0000"/>
                </a:solidFill>
              </a:rPr>
              <a:t>:/</a:t>
            </a:r>
          </a:p>
          <a:p>
            <a:pPr marL="285630" indent="-285630" eaLnBrk="0" fontAlgn="base" hangingPunct="0">
              <a:spcBef>
                <a:spcPct val="0"/>
              </a:spcBef>
              <a:spcAft>
                <a:spcPct val="0"/>
              </a:spcAft>
              <a:buFontTx/>
              <a:buChar char="-"/>
              <a:defRPr/>
            </a:pPr>
            <a:r>
              <a:rPr lang="en-US" sz="3600" dirty="0" err="1">
                <a:solidFill>
                  <a:srgbClr val="FF0000"/>
                </a:solidFill>
              </a:rPr>
              <a:t>Sách</a:t>
            </a:r>
            <a:r>
              <a:rPr lang="en-US" sz="3600" dirty="0">
                <a:solidFill>
                  <a:srgbClr val="FF0000"/>
                </a:solidFill>
              </a:rPr>
              <a:t> </a:t>
            </a:r>
            <a:r>
              <a:rPr lang="en-US" sz="3600" dirty="0" err="1">
                <a:solidFill>
                  <a:srgbClr val="FF0000"/>
                </a:solidFill>
              </a:rPr>
              <a:t>đâu</a:t>
            </a:r>
            <a:r>
              <a:rPr lang="en-US" sz="3600" dirty="0">
                <a:solidFill>
                  <a:srgbClr val="FF0000"/>
                </a:solidFill>
              </a:rPr>
              <a:t> </a:t>
            </a:r>
            <a:r>
              <a:rPr lang="en-US" sz="3600" dirty="0" err="1">
                <a:solidFill>
                  <a:srgbClr val="FF0000"/>
                </a:solidFill>
              </a:rPr>
              <a:t>ếch</a:t>
            </a:r>
            <a:r>
              <a:rPr lang="en-US" sz="3600" dirty="0">
                <a:solidFill>
                  <a:srgbClr val="FF0000"/>
                </a:solidFill>
              </a:rPr>
              <a:t> </a:t>
            </a:r>
            <a:r>
              <a:rPr lang="en-US" sz="3600" err="1">
                <a:solidFill>
                  <a:srgbClr val="FF0000"/>
                </a:solidFill>
              </a:rPr>
              <a:t>học</a:t>
            </a:r>
            <a:r>
              <a:rPr lang="en-US" sz="3600">
                <a:solidFill>
                  <a:srgbClr val="FF0000"/>
                </a:solidFill>
              </a:rPr>
              <a:t> </a:t>
            </a:r>
            <a:r>
              <a:rPr lang="en-US" sz="3600">
                <a:solidFill>
                  <a:srgbClr val="FF0000"/>
                </a:solidFill>
              </a:rPr>
              <a:t>bài?/</a:t>
            </a:r>
            <a:endParaRPr lang="en-US" sz="3600" dirty="0">
              <a:solidFill>
                <a:srgbClr val="FF0000"/>
              </a:solidFill>
            </a:endParaRPr>
          </a:p>
          <a:p>
            <a:pPr eaLnBrk="0" fontAlgn="base" hangingPunct="0">
              <a:spcBef>
                <a:spcPct val="0"/>
              </a:spcBef>
              <a:spcAft>
                <a:spcPct val="0"/>
              </a:spcAft>
              <a:defRPr/>
            </a:pPr>
            <a:endParaRPr lang="en-US" dirty="0">
              <a:solidFill>
                <a:srgbClr val="000000"/>
              </a:solidFill>
            </a:endParaRPr>
          </a:p>
        </p:txBody>
      </p:sp>
    </p:spTree>
    <p:extLst>
      <p:ext uri="{BB962C8B-B14F-4D97-AF65-F5344CB8AC3E}">
        <p14:creationId xmlns:p14="http://schemas.microsoft.com/office/powerpoint/2010/main" val="1532771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124230" y="430242"/>
            <a:ext cx="5428673" cy="5909311"/>
          </a:xfrm>
          <a:prstGeom prst="rect">
            <a:avLst/>
          </a:prstGeom>
          <a:noFill/>
        </p:spPr>
        <p:txBody>
          <a:bodyPr wrap="square" lIns="91404" tIns="45718" rIns="91404" bIns="45718">
            <a:spAutoFit/>
          </a:bodyPr>
          <a:lstStyle/>
          <a:p>
            <a:pPr eaLnBrk="0" fontAlgn="base" hangingPunct="0">
              <a:spcBef>
                <a:spcPct val="0"/>
              </a:spcBef>
              <a:spcAft>
                <a:spcPct val="0"/>
              </a:spcAft>
              <a:defRPr/>
            </a:pPr>
            <a:r>
              <a:rPr lang="en-US">
                <a:solidFill>
                  <a:srgbClr val="000000"/>
                </a:solidFill>
              </a:rPr>
              <a:t>         </a:t>
            </a:r>
            <a:r>
              <a:rPr lang="en-US" smtClean="0">
                <a:solidFill>
                  <a:srgbClr val="000000"/>
                </a:solidFill>
              </a:rPr>
              <a:t>            </a:t>
            </a:r>
            <a:r>
              <a:rPr lang="en-US" sz="3600">
                <a:solidFill>
                  <a:srgbClr val="002060"/>
                </a:solidFill>
              </a:rPr>
              <a:t>Ếch </a:t>
            </a:r>
            <a:r>
              <a:rPr lang="en-US" sz="3600" dirty="0" err="1">
                <a:solidFill>
                  <a:srgbClr val="002060"/>
                </a:solidFill>
              </a:rPr>
              <a:t>cốm</a:t>
            </a: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Có</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hôm</a:t>
            </a:r>
            <a:r>
              <a:rPr lang="en-US" sz="3600" dirty="0">
                <a:solidFill>
                  <a:srgbClr val="002060"/>
                </a:solidFill>
              </a:rPr>
              <a:t> </a:t>
            </a:r>
            <a:r>
              <a:rPr lang="en-US" sz="3600" dirty="0" err="1">
                <a:solidFill>
                  <a:srgbClr val="002060"/>
                </a:solidFill>
              </a:rPr>
              <a:t>ếch</a:t>
            </a:r>
            <a:r>
              <a:rPr lang="en-US" sz="3600" dirty="0">
                <a:solidFill>
                  <a:srgbClr val="002060"/>
                </a:solidFill>
              </a:rPr>
              <a:t> </a:t>
            </a:r>
            <a:r>
              <a:rPr lang="en-US" sz="3600" dirty="0" err="1">
                <a:solidFill>
                  <a:srgbClr val="002060"/>
                </a:solidFill>
              </a:rPr>
              <a:t>cốm</a:t>
            </a:r>
            <a:r>
              <a:rPr lang="en-US" sz="3600" dirty="0">
                <a:solidFill>
                  <a:srgbClr val="FF0000"/>
                </a:solidFill>
              </a:rPr>
              <a:t>/</a:t>
            </a:r>
          </a:p>
          <a:p>
            <a:pPr eaLnBrk="0" fontAlgn="base" hangingPunct="0">
              <a:spcBef>
                <a:spcPct val="0"/>
              </a:spcBef>
              <a:spcAft>
                <a:spcPct val="0"/>
              </a:spcAft>
              <a:defRPr/>
            </a:pPr>
            <a:r>
              <a:rPr lang="en-US" sz="3600" dirty="0" err="1">
                <a:solidFill>
                  <a:srgbClr val="002060"/>
                </a:solidFill>
              </a:rPr>
              <a:t>Tinh</a:t>
            </a:r>
            <a:r>
              <a:rPr lang="en-US" sz="3600" dirty="0">
                <a:solidFill>
                  <a:srgbClr val="002060"/>
                </a:solidFill>
              </a:rPr>
              <a:t> </a:t>
            </a:r>
            <a:r>
              <a:rPr lang="en-US" sz="3600" dirty="0" err="1">
                <a:solidFill>
                  <a:srgbClr val="002060"/>
                </a:solidFill>
              </a:rPr>
              <a:t>nghịch</a:t>
            </a:r>
            <a:r>
              <a:rPr lang="en-US" sz="3600" dirty="0">
                <a:solidFill>
                  <a:srgbClr val="002060"/>
                </a:solidFill>
              </a:rPr>
              <a:t> </a:t>
            </a:r>
            <a:r>
              <a:rPr lang="en-US" sz="3600" dirty="0" err="1">
                <a:solidFill>
                  <a:srgbClr val="002060"/>
                </a:solidFill>
              </a:rPr>
              <a:t>nấp</a:t>
            </a:r>
            <a:r>
              <a:rPr lang="en-US" sz="3600" dirty="0">
                <a:solidFill>
                  <a:srgbClr val="002060"/>
                </a:solidFill>
              </a:rPr>
              <a:t> </a:t>
            </a:r>
            <a:r>
              <a:rPr lang="en-US" sz="3600" dirty="0" err="1">
                <a:solidFill>
                  <a:srgbClr val="002060"/>
                </a:solidFill>
              </a:rPr>
              <a:t>bờ</a:t>
            </a:r>
            <a:r>
              <a:rPr lang="en-US" sz="3600" dirty="0">
                <a:solidFill>
                  <a:srgbClr val="002060"/>
                </a:solidFill>
              </a:rPr>
              <a:t> </a:t>
            </a:r>
            <a:r>
              <a:rPr lang="en-US" sz="3600" dirty="0" err="1">
                <a:solidFill>
                  <a:srgbClr val="002060"/>
                </a:solidFill>
              </a:rPr>
              <a:t>ao</a:t>
            </a:r>
            <a:r>
              <a:rPr lang="en-US" sz="3600" dirty="0">
                <a:solidFill>
                  <a:srgbClr val="FF0000"/>
                </a:solidFill>
              </a:rPr>
              <a:t>/</a:t>
            </a:r>
          </a:p>
          <a:p>
            <a:pPr eaLnBrk="0" fontAlgn="base" hangingPunct="0">
              <a:spcBef>
                <a:spcPct val="0"/>
              </a:spcBef>
              <a:spcAft>
                <a:spcPct val="0"/>
              </a:spcAft>
              <a:defRPr/>
            </a:pPr>
            <a:r>
              <a:rPr lang="en-US" sz="3600" dirty="0" err="1">
                <a:solidFill>
                  <a:srgbClr val="002060"/>
                </a:solidFill>
              </a:rPr>
              <a:t>Mải</a:t>
            </a:r>
            <a:r>
              <a:rPr lang="en-US" sz="3600" dirty="0">
                <a:solidFill>
                  <a:srgbClr val="002060"/>
                </a:solidFill>
              </a:rPr>
              <a:t> </a:t>
            </a:r>
            <a:r>
              <a:rPr lang="en-US" sz="3600" dirty="0" err="1">
                <a:solidFill>
                  <a:srgbClr val="002060"/>
                </a:solidFill>
              </a:rPr>
              <a:t>rình</a:t>
            </a:r>
            <a:r>
              <a:rPr lang="en-US" sz="3600" dirty="0">
                <a:solidFill>
                  <a:srgbClr val="002060"/>
                </a:solidFill>
              </a:rPr>
              <a:t> </a:t>
            </a:r>
            <a:r>
              <a:rPr lang="en-US" sz="3600" dirty="0" err="1">
                <a:solidFill>
                  <a:srgbClr val="002060"/>
                </a:solidFill>
              </a:rPr>
              <a:t>bắt</a:t>
            </a:r>
            <a:r>
              <a:rPr lang="en-US" sz="3600" dirty="0">
                <a:solidFill>
                  <a:srgbClr val="002060"/>
                </a:solidFill>
              </a:rPr>
              <a:t> </a:t>
            </a:r>
            <a:r>
              <a:rPr lang="en-US" sz="3600" dirty="0" err="1">
                <a:solidFill>
                  <a:srgbClr val="002060"/>
                </a:solidFill>
              </a:rPr>
              <a:t>cào</a:t>
            </a:r>
            <a:r>
              <a:rPr lang="en-US" sz="3600" dirty="0">
                <a:solidFill>
                  <a:srgbClr val="002060"/>
                </a:solidFill>
              </a:rPr>
              <a:t> </a:t>
            </a:r>
            <a:r>
              <a:rPr lang="en-US" sz="3600" dirty="0" err="1">
                <a:solidFill>
                  <a:srgbClr val="002060"/>
                </a:solidFill>
              </a:rPr>
              <a:t>cào</a:t>
            </a:r>
            <a:r>
              <a:rPr lang="en-US" sz="3600" dirty="0">
                <a:solidFill>
                  <a:srgbClr val="FF0000"/>
                </a:solidFill>
              </a:rPr>
              <a:t>/</a:t>
            </a:r>
          </a:p>
          <a:p>
            <a:pPr eaLnBrk="0" fontAlgn="base" hangingPunct="0">
              <a:spcBef>
                <a:spcPct val="0"/>
              </a:spcBef>
              <a:spcAft>
                <a:spcPct val="0"/>
              </a:spcAft>
              <a:defRPr/>
            </a:pPr>
            <a:r>
              <a:rPr lang="en-US" sz="3600" dirty="0" err="1">
                <a:solidFill>
                  <a:srgbClr val="002060"/>
                </a:solidFill>
              </a:rPr>
              <a:t>Quên</a:t>
            </a:r>
            <a:r>
              <a:rPr lang="en-US" sz="3600" dirty="0">
                <a:solidFill>
                  <a:srgbClr val="002060"/>
                </a:solidFill>
              </a:rPr>
              <a:t> </a:t>
            </a:r>
            <a:r>
              <a:rPr lang="en-US" sz="3600" dirty="0" err="1">
                <a:solidFill>
                  <a:srgbClr val="002060"/>
                </a:solidFill>
              </a:rPr>
              <a:t>sách</a:t>
            </a:r>
            <a:r>
              <a:rPr lang="en-US" sz="3600" dirty="0">
                <a:solidFill>
                  <a:srgbClr val="002060"/>
                </a:solidFill>
              </a:rPr>
              <a:t> </a:t>
            </a:r>
            <a:r>
              <a:rPr lang="en-US" sz="3600" dirty="0" err="1">
                <a:solidFill>
                  <a:srgbClr val="002060"/>
                </a:solidFill>
              </a:rPr>
              <a:t>bên</a:t>
            </a:r>
            <a:r>
              <a:rPr lang="en-US" sz="3600" dirty="0">
                <a:solidFill>
                  <a:srgbClr val="002060"/>
                </a:solidFill>
              </a:rPr>
              <a:t> </a:t>
            </a:r>
            <a:r>
              <a:rPr lang="en-US" sz="3600" dirty="0" err="1">
                <a:solidFill>
                  <a:srgbClr val="002060"/>
                </a:solidFill>
              </a:rPr>
              <a:t>bờ</a:t>
            </a:r>
            <a:r>
              <a:rPr lang="en-US" sz="3600" dirty="0">
                <a:solidFill>
                  <a:srgbClr val="002060"/>
                </a:solidFill>
              </a:rPr>
              <a:t> </a:t>
            </a:r>
            <a:r>
              <a:rPr lang="en-US" sz="3600" dirty="0" err="1">
                <a:solidFill>
                  <a:srgbClr val="002060"/>
                </a:solidFill>
              </a:rPr>
              <a:t>cỏ</a:t>
            </a:r>
            <a:r>
              <a:rPr lang="en-US" sz="3600" dirty="0">
                <a:solidFill>
                  <a:srgbClr val="002060"/>
                </a:solidFill>
              </a:rPr>
              <a:t>.</a:t>
            </a:r>
            <a:r>
              <a:rPr lang="en-US" sz="3600" dirty="0">
                <a:solidFill>
                  <a:srgbClr val="FF0000"/>
                </a:solidFill>
              </a:rPr>
              <a:t>//</a:t>
            </a:r>
          </a:p>
          <a:p>
            <a:pPr eaLnBrk="0" fontAlgn="base" hangingPunct="0">
              <a:spcBef>
                <a:spcPct val="0"/>
              </a:spcBef>
              <a:spcAft>
                <a:spcPct val="0"/>
              </a:spcAft>
              <a:defRPr/>
            </a:pP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Tới</a:t>
            </a:r>
            <a:r>
              <a:rPr lang="en-US" sz="3600" dirty="0">
                <a:solidFill>
                  <a:srgbClr val="002060"/>
                </a:solidFill>
              </a:rPr>
              <a:t> </a:t>
            </a:r>
            <a:r>
              <a:rPr lang="en-US" sz="3600" dirty="0" err="1">
                <a:solidFill>
                  <a:srgbClr val="002060"/>
                </a:solidFill>
              </a:rPr>
              <a:t>lớp</a:t>
            </a:r>
            <a:r>
              <a:rPr lang="en-US" sz="3600" dirty="0">
                <a:solidFill>
                  <a:srgbClr val="002060"/>
                </a:solidFill>
              </a:rPr>
              <a:t> </a:t>
            </a:r>
            <a:r>
              <a:rPr lang="en-US" sz="3600" dirty="0" err="1">
                <a:solidFill>
                  <a:srgbClr val="002060"/>
                </a:solidFill>
              </a:rPr>
              <a:t>cô</a:t>
            </a:r>
            <a:r>
              <a:rPr lang="en-US" sz="3600" dirty="0">
                <a:solidFill>
                  <a:srgbClr val="002060"/>
                </a:solidFill>
              </a:rPr>
              <a:t> </a:t>
            </a:r>
            <a:r>
              <a:rPr lang="en-US" sz="3600" dirty="0" err="1">
                <a:solidFill>
                  <a:srgbClr val="002060"/>
                </a:solidFill>
              </a:rPr>
              <a:t>hỏi</a:t>
            </a:r>
            <a:r>
              <a:rPr lang="en-US" sz="3600" dirty="0">
                <a:solidFill>
                  <a:srgbClr val="002060"/>
                </a:solidFill>
              </a:rPr>
              <a:t> </a:t>
            </a:r>
            <a:r>
              <a:rPr lang="en-US" sz="3600" dirty="0" err="1">
                <a:solidFill>
                  <a:srgbClr val="002060"/>
                </a:solidFill>
              </a:rPr>
              <a:t>nhỏ</a:t>
            </a:r>
            <a:r>
              <a:rPr lang="en-US" sz="3600" dirty="0">
                <a:solidFill>
                  <a:srgbClr val="002060"/>
                </a:solidFill>
              </a:rPr>
              <a:t>:</a:t>
            </a:r>
            <a:r>
              <a:rPr lang="en-US" sz="3600" dirty="0">
                <a:solidFill>
                  <a:srgbClr val="FF0000"/>
                </a:solidFill>
              </a:rPr>
              <a:t>/</a:t>
            </a:r>
          </a:p>
          <a:p>
            <a:pPr marL="285630" indent="-285630" eaLnBrk="0" fontAlgn="base" hangingPunct="0">
              <a:spcBef>
                <a:spcPct val="0"/>
              </a:spcBef>
              <a:spcAft>
                <a:spcPct val="0"/>
              </a:spcAft>
              <a:buFontTx/>
              <a:buChar char="-"/>
              <a:defRPr/>
            </a:pPr>
            <a:r>
              <a:rPr lang="en-US" sz="3600" dirty="0" err="1">
                <a:solidFill>
                  <a:srgbClr val="002060"/>
                </a:solidFill>
              </a:rPr>
              <a:t>Sách</a:t>
            </a:r>
            <a:r>
              <a:rPr lang="en-US" sz="3600" dirty="0">
                <a:solidFill>
                  <a:srgbClr val="002060"/>
                </a:solidFill>
              </a:rPr>
              <a:t> </a:t>
            </a:r>
            <a:r>
              <a:rPr lang="en-US" sz="3600" dirty="0" err="1">
                <a:solidFill>
                  <a:srgbClr val="002060"/>
                </a:solidFill>
              </a:rPr>
              <a:t>đâu</a:t>
            </a:r>
            <a:r>
              <a:rPr lang="en-US" sz="3600" dirty="0">
                <a:solidFill>
                  <a:srgbClr val="002060"/>
                </a:solidFill>
              </a:rPr>
              <a:t> </a:t>
            </a:r>
            <a:r>
              <a:rPr lang="en-US" sz="3600" dirty="0" err="1">
                <a:solidFill>
                  <a:srgbClr val="002060"/>
                </a:solidFill>
              </a:rPr>
              <a:t>ếch</a:t>
            </a:r>
            <a:r>
              <a:rPr lang="en-US" sz="3600" dirty="0">
                <a:solidFill>
                  <a:srgbClr val="002060"/>
                </a:solidFill>
              </a:rPr>
              <a:t> </a:t>
            </a:r>
            <a:r>
              <a:rPr lang="en-US" sz="3600" err="1">
                <a:solidFill>
                  <a:srgbClr val="002060"/>
                </a:solidFill>
              </a:rPr>
              <a:t>học</a:t>
            </a:r>
            <a:r>
              <a:rPr lang="en-US" sz="3600">
                <a:solidFill>
                  <a:srgbClr val="002060"/>
                </a:solidFill>
              </a:rPr>
              <a:t> </a:t>
            </a:r>
            <a:r>
              <a:rPr lang="en-US" sz="3600">
                <a:solidFill>
                  <a:srgbClr val="002060"/>
                </a:solidFill>
              </a:rPr>
              <a:t>bài?</a:t>
            </a:r>
            <a:r>
              <a:rPr lang="en-US" sz="3600">
                <a:solidFill>
                  <a:srgbClr val="FF0000"/>
                </a:solidFill>
              </a:rPr>
              <a:t>/</a:t>
            </a:r>
            <a:endParaRPr lang="en-US" sz="3600" dirty="0">
              <a:solidFill>
                <a:srgbClr val="FF0000"/>
              </a:solidFill>
            </a:endParaRPr>
          </a:p>
          <a:p>
            <a:pPr eaLnBrk="0" fontAlgn="base" hangingPunct="0">
              <a:spcBef>
                <a:spcPct val="0"/>
              </a:spcBef>
              <a:spcAft>
                <a:spcPct val="0"/>
              </a:spcAft>
              <a:defRPr/>
            </a:pPr>
            <a:r>
              <a:rPr lang="en-US" sz="3600" dirty="0" err="1">
                <a:solidFill>
                  <a:srgbClr val="FF0000"/>
                </a:solidFill>
              </a:rPr>
              <a:t>Cậu</a:t>
            </a:r>
            <a:r>
              <a:rPr lang="en-US" sz="3600" dirty="0">
                <a:solidFill>
                  <a:srgbClr val="FF0000"/>
                </a:solidFill>
              </a:rPr>
              <a:t> </a:t>
            </a:r>
            <a:r>
              <a:rPr lang="en-US" sz="3600" dirty="0" err="1">
                <a:solidFill>
                  <a:srgbClr val="FF0000"/>
                </a:solidFill>
              </a:rPr>
              <a:t>gãi</a:t>
            </a:r>
            <a:r>
              <a:rPr lang="en-US" sz="3600" dirty="0">
                <a:solidFill>
                  <a:srgbClr val="FF0000"/>
                </a:solidFill>
              </a:rPr>
              <a:t> </a:t>
            </a:r>
            <a:r>
              <a:rPr lang="en-US" sz="3600" dirty="0" err="1">
                <a:solidFill>
                  <a:srgbClr val="FF0000"/>
                </a:solidFill>
              </a:rPr>
              <a:t>đầu</a:t>
            </a:r>
            <a:r>
              <a:rPr lang="en-US" sz="3600" dirty="0">
                <a:solidFill>
                  <a:srgbClr val="FF0000"/>
                </a:solidFill>
              </a:rPr>
              <a:t>, </a:t>
            </a:r>
            <a:r>
              <a:rPr lang="en-US" sz="3600" err="1">
                <a:solidFill>
                  <a:srgbClr val="FF0000"/>
                </a:solidFill>
              </a:rPr>
              <a:t>gãi</a:t>
            </a:r>
            <a:r>
              <a:rPr lang="en-US" sz="3600">
                <a:solidFill>
                  <a:srgbClr val="FF0000"/>
                </a:solidFill>
              </a:rPr>
              <a:t> </a:t>
            </a:r>
            <a:r>
              <a:rPr lang="en-US" sz="3600">
                <a:solidFill>
                  <a:srgbClr val="FF0000"/>
                </a:solidFill>
              </a:rPr>
              <a:t>tai: /</a:t>
            </a:r>
            <a:endParaRPr lang="en-US" sz="3600" dirty="0">
              <a:solidFill>
                <a:srgbClr val="FF0000"/>
              </a:solidFill>
            </a:endParaRPr>
          </a:p>
          <a:p>
            <a:pPr eaLnBrk="0" fontAlgn="base" hangingPunct="0">
              <a:spcBef>
                <a:spcPct val="0"/>
              </a:spcBef>
              <a:spcAft>
                <a:spcPct val="0"/>
              </a:spcAft>
              <a:defRPr/>
            </a:pPr>
            <a:r>
              <a:rPr lang="en-US" sz="3600" dirty="0">
                <a:solidFill>
                  <a:srgbClr val="FF0000"/>
                </a:solidFill>
              </a:rPr>
              <a:t>- </a:t>
            </a:r>
            <a:r>
              <a:rPr lang="en-US" sz="3600" dirty="0" err="1">
                <a:solidFill>
                  <a:srgbClr val="FF0000"/>
                </a:solidFill>
              </a:rPr>
              <a:t>Thưa</a:t>
            </a:r>
            <a:r>
              <a:rPr lang="en-US" sz="3600" dirty="0">
                <a:solidFill>
                  <a:srgbClr val="FF0000"/>
                </a:solidFill>
              </a:rPr>
              <a:t> </a:t>
            </a:r>
            <a:r>
              <a:rPr lang="en-US" sz="3600" dirty="0" err="1">
                <a:solidFill>
                  <a:srgbClr val="FF0000"/>
                </a:solidFill>
              </a:rPr>
              <a:t>cô</a:t>
            </a:r>
            <a:r>
              <a:rPr lang="en-US" sz="3600" dirty="0">
                <a:solidFill>
                  <a:srgbClr val="FF0000"/>
                </a:solidFill>
              </a:rPr>
              <a:t>, </a:t>
            </a:r>
            <a:r>
              <a:rPr lang="en-US" sz="3600" dirty="0" err="1">
                <a:solidFill>
                  <a:srgbClr val="FF0000"/>
                </a:solidFill>
              </a:rPr>
              <a:t>em</a:t>
            </a:r>
            <a:r>
              <a:rPr lang="en-US" sz="3600" dirty="0">
                <a:solidFill>
                  <a:srgbClr val="FF0000"/>
                </a:solidFill>
              </a:rPr>
              <a:t> </a:t>
            </a:r>
            <a:r>
              <a:rPr lang="en-US" sz="3600" dirty="0" err="1">
                <a:solidFill>
                  <a:srgbClr val="FF0000"/>
                </a:solidFill>
              </a:rPr>
              <a:t>xin</a:t>
            </a:r>
            <a:r>
              <a:rPr lang="en-US" sz="3600" dirty="0">
                <a:solidFill>
                  <a:srgbClr val="FF0000"/>
                </a:solidFill>
              </a:rPr>
              <a:t> </a:t>
            </a:r>
            <a:r>
              <a:rPr lang="en-US" sz="3600" dirty="0" err="1">
                <a:solidFill>
                  <a:srgbClr val="FF0000"/>
                </a:solidFill>
              </a:rPr>
              <a:t>lỗi</a:t>
            </a:r>
            <a:r>
              <a:rPr lang="en-US" sz="3600" dirty="0">
                <a:solidFill>
                  <a:srgbClr val="FF0000"/>
                </a:solidFill>
              </a:rPr>
              <a:t>.//</a:t>
            </a:r>
          </a:p>
          <a:p>
            <a:pPr eaLnBrk="0" fontAlgn="base" hangingPunct="0">
              <a:spcBef>
                <a:spcPct val="0"/>
              </a:spcBef>
              <a:spcAft>
                <a:spcPct val="0"/>
              </a:spcAft>
              <a:defRPr/>
            </a:pPr>
            <a:endParaRPr lang="en-US" dirty="0">
              <a:solidFill>
                <a:srgbClr val="000000"/>
              </a:solidFill>
            </a:endParaRPr>
          </a:p>
        </p:txBody>
      </p:sp>
    </p:spTree>
    <p:extLst>
      <p:ext uri="{BB962C8B-B14F-4D97-AF65-F5344CB8AC3E}">
        <p14:creationId xmlns:p14="http://schemas.microsoft.com/office/powerpoint/2010/main" val="1532771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124230" y="430217"/>
            <a:ext cx="5428673" cy="2862323"/>
          </a:xfrm>
          <a:prstGeom prst="rect">
            <a:avLst/>
          </a:prstGeom>
          <a:noFill/>
        </p:spPr>
        <p:txBody>
          <a:bodyPr wrap="square" lIns="91404" tIns="45718" rIns="91404" bIns="45718">
            <a:spAutoFit/>
          </a:bodyPr>
          <a:lstStyle/>
          <a:p>
            <a:pPr eaLnBrk="0" fontAlgn="base" hangingPunct="0">
              <a:spcBef>
                <a:spcPct val="0"/>
              </a:spcBef>
              <a:spcAft>
                <a:spcPct val="0"/>
              </a:spcAft>
              <a:defRPr/>
            </a:pPr>
            <a:r>
              <a:rPr lang="en-US">
                <a:solidFill>
                  <a:srgbClr val="000000"/>
                </a:solidFill>
              </a:rPr>
              <a:t>         </a:t>
            </a:r>
            <a:r>
              <a:rPr lang="en-US" smtClean="0">
                <a:solidFill>
                  <a:srgbClr val="000000"/>
                </a:solidFill>
              </a:rPr>
              <a:t>            </a:t>
            </a:r>
            <a:r>
              <a:rPr lang="en-US" sz="3600">
                <a:solidFill>
                  <a:srgbClr val="002060"/>
                </a:solidFill>
              </a:rPr>
              <a:t>Ếch </a:t>
            </a:r>
            <a:r>
              <a:rPr lang="en-US" sz="3600" dirty="0" err="1">
                <a:solidFill>
                  <a:srgbClr val="002060"/>
                </a:solidFill>
              </a:rPr>
              <a:t>cốm</a:t>
            </a: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Có</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hôm</a:t>
            </a:r>
            <a:r>
              <a:rPr lang="en-US" sz="3600" dirty="0">
                <a:solidFill>
                  <a:srgbClr val="002060"/>
                </a:solidFill>
              </a:rPr>
              <a:t> </a:t>
            </a:r>
            <a:r>
              <a:rPr lang="en-US" sz="3600" dirty="0" err="1">
                <a:solidFill>
                  <a:srgbClr val="002060"/>
                </a:solidFill>
              </a:rPr>
              <a:t>ếch</a:t>
            </a:r>
            <a:r>
              <a:rPr lang="en-US" sz="3600" dirty="0">
                <a:solidFill>
                  <a:srgbClr val="002060"/>
                </a:solidFill>
              </a:rPr>
              <a:t> </a:t>
            </a:r>
            <a:r>
              <a:rPr lang="en-US" sz="3600" dirty="0" err="1">
                <a:solidFill>
                  <a:srgbClr val="002060"/>
                </a:solidFill>
              </a:rPr>
              <a:t>cốm</a:t>
            </a:r>
            <a:r>
              <a:rPr lang="en-US" sz="3600" dirty="0">
                <a:solidFill>
                  <a:srgbClr val="FF0000"/>
                </a:solidFill>
              </a:rPr>
              <a:t>/</a:t>
            </a:r>
          </a:p>
          <a:p>
            <a:pPr eaLnBrk="0" fontAlgn="base" hangingPunct="0">
              <a:spcBef>
                <a:spcPct val="0"/>
              </a:spcBef>
              <a:spcAft>
                <a:spcPct val="0"/>
              </a:spcAft>
              <a:defRPr/>
            </a:pPr>
            <a:r>
              <a:rPr lang="en-US" sz="3600" dirty="0" err="1">
                <a:solidFill>
                  <a:srgbClr val="002060"/>
                </a:solidFill>
              </a:rPr>
              <a:t>Tinh</a:t>
            </a:r>
            <a:r>
              <a:rPr lang="en-US" sz="3600" dirty="0">
                <a:solidFill>
                  <a:srgbClr val="002060"/>
                </a:solidFill>
              </a:rPr>
              <a:t> </a:t>
            </a:r>
            <a:r>
              <a:rPr lang="en-US" sz="3600" dirty="0" err="1">
                <a:solidFill>
                  <a:srgbClr val="002060"/>
                </a:solidFill>
              </a:rPr>
              <a:t>nghịch</a:t>
            </a:r>
            <a:r>
              <a:rPr lang="en-US" sz="3600" dirty="0">
                <a:solidFill>
                  <a:srgbClr val="002060"/>
                </a:solidFill>
              </a:rPr>
              <a:t> </a:t>
            </a:r>
            <a:r>
              <a:rPr lang="en-US" sz="3600" dirty="0" err="1">
                <a:solidFill>
                  <a:srgbClr val="002060"/>
                </a:solidFill>
              </a:rPr>
              <a:t>nấp</a:t>
            </a:r>
            <a:r>
              <a:rPr lang="en-US" sz="3600" dirty="0">
                <a:solidFill>
                  <a:srgbClr val="002060"/>
                </a:solidFill>
              </a:rPr>
              <a:t> </a:t>
            </a:r>
            <a:r>
              <a:rPr lang="en-US" sz="3600" dirty="0" err="1">
                <a:solidFill>
                  <a:srgbClr val="002060"/>
                </a:solidFill>
              </a:rPr>
              <a:t>bờ</a:t>
            </a:r>
            <a:r>
              <a:rPr lang="en-US" sz="3600" dirty="0">
                <a:solidFill>
                  <a:srgbClr val="002060"/>
                </a:solidFill>
              </a:rPr>
              <a:t> </a:t>
            </a:r>
            <a:r>
              <a:rPr lang="en-US" sz="3600" dirty="0" err="1">
                <a:solidFill>
                  <a:srgbClr val="002060"/>
                </a:solidFill>
              </a:rPr>
              <a:t>ao</a:t>
            </a:r>
            <a:r>
              <a:rPr lang="en-US" sz="3600" dirty="0">
                <a:solidFill>
                  <a:srgbClr val="FF0000"/>
                </a:solidFill>
              </a:rPr>
              <a:t>/</a:t>
            </a:r>
          </a:p>
          <a:p>
            <a:pPr eaLnBrk="0" fontAlgn="base" hangingPunct="0">
              <a:spcBef>
                <a:spcPct val="0"/>
              </a:spcBef>
              <a:spcAft>
                <a:spcPct val="0"/>
              </a:spcAft>
              <a:defRPr/>
            </a:pPr>
            <a:r>
              <a:rPr lang="en-US" sz="3600" dirty="0" err="1">
                <a:solidFill>
                  <a:srgbClr val="002060"/>
                </a:solidFill>
              </a:rPr>
              <a:t>Mải</a:t>
            </a:r>
            <a:r>
              <a:rPr lang="en-US" sz="3600" dirty="0">
                <a:solidFill>
                  <a:srgbClr val="002060"/>
                </a:solidFill>
              </a:rPr>
              <a:t> </a:t>
            </a:r>
            <a:r>
              <a:rPr lang="en-US" sz="3600" dirty="0" err="1">
                <a:solidFill>
                  <a:srgbClr val="002060"/>
                </a:solidFill>
              </a:rPr>
              <a:t>rình</a:t>
            </a:r>
            <a:r>
              <a:rPr lang="en-US" sz="3600" dirty="0">
                <a:solidFill>
                  <a:srgbClr val="002060"/>
                </a:solidFill>
              </a:rPr>
              <a:t> </a:t>
            </a:r>
            <a:r>
              <a:rPr lang="en-US" sz="3600" dirty="0" err="1">
                <a:solidFill>
                  <a:srgbClr val="002060"/>
                </a:solidFill>
              </a:rPr>
              <a:t>bắt</a:t>
            </a:r>
            <a:r>
              <a:rPr lang="en-US" sz="3600" dirty="0">
                <a:solidFill>
                  <a:srgbClr val="002060"/>
                </a:solidFill>
              </a:rPr>
              <a:t> </a:t>
            </a:r>
            <a:r>
              <a:rPr lang="en-US" sz="3600" dirty="0" err="1">
                <a:solidFill>
                  <a:srgbClr val="002060"/>
                </a:solidFill>
              </a:rPr>
              <a:t>cào</a:t>
            </a:r>
            <a:r>
              <a:rPr lang="en-US" sz="3600" dirty="0">
                <a:solidFill>
                  <a:srgbClr val="002060"/>
                </a:solidFill>
              </a:rPr>
              <a:t> </a:t>
            </a:r>
            <a:r>
              <a:rPr lang="en-US" sz="3600" dirty="0" err="1">
                <a:solidFill>
                  <a:srgbClr val="002060"/>
                </a:solidFill>
              </a:rPr>
              <a:t>cào</a:t>
            </a:r>
            <a:r>
              <a:rPr lang="en-US" sz="3600" dirty="0">
                <a:solidFill>
                  <a:srgbClr val="FF0000"/>
                </a:solidFill>
              </a:rPr>
              <a:t>/</a:t>
            </a:r>
          </a:p>
          <a:p>
            <a:pPr eaLnBrk="0" fontAlgn="base" hangingPunct="0">
              <a:spcBef>
                <a:spcPct val="0"/>
              </a:spcBef>
              <a:spcAft>
                <a:spcPct val="0"/>
              </a:spcAft>
              <a:defRPr/>
            </a:pPr>
            <a:r>
              <a:rPr lang="en-US" sz="3600" dirty="0" err="1">
                <a:solidFill>
                  <a:srgbClr val="002060"/>
                </a:solidFill>
              </a:rPr>
              <a:t>Quên</a:t>
            </a:r>
            <a:r>
              <a:rPr lang="en-US" sz="3600" dirty="0">
                <a:solidFill>
                  <a:srgbClr val="002060"/>
                </a:solidFill>
              </a:rPr>
              <a:t> </a:t>
            </a:r>
            <a:r>
              <a:rPr lang="en-US" sz="3600" dirty="0" err="1">
                <a:solidFill>
                  <a:srgbClr val="002060"/>
                </a:solidFill>
              </a:rPr>
              <a:t>sách</a:t>
            </a:r>
            <a:r>
              <a:rPr lang="en-US" sz="3600" dirty="0">
                <a:solidFill>
                  <a:srgbClr val="002060"/>
                </a:solidFill>
              </a:rPr>
              <a:t> </a:t>
            </a:r>
            <a:r>
              <a:rPr lang="en-US" sz="3600" dirty="0" err="1">
                <a:solidFill>
                  <a:srgbClr val="002060"/>
                </a:solidFill>
              </a:rPr>
              <a:t>bên</a:t>
            </a:r>
            <a:r>
              <a:rPr lang="en-US" sz="3600" dirty="0">
                <a:solidFill>
                  <a:srgbClr val="002060"/>
                </a:solidFill>
              </a:rPr>
              <a:t> </a:t>
            </a:r>
            <a:r>
              <a:rPr lang="en-US" sz="3600" dirty="0" err="1">
                <a:solidFill>
                  <a:srgbClr val="002060"/>
                </a:solidFill>
              </a:rPr>
              <a:t>bờ</a:t>
            </a:r>
            <a:r>
              <a:rPr lang="en-US" sz="3600" dirty="0">
                <a:solidFill>
                  <a:srgbClr val="002060"/>
                </a:solidFill>
              </a:rPr>
              <a:t> </a:t>
            </a:r>
            <a:r>
              <a:rPr lang="en-US" sz="3600" err="1">
                <a:solidFill>
                  <a:srgbClr val="002060"/>
                </a:solidFill>
              </a:rPr>
              <a:t>cỏ</a:t>
            </a:r>
            <a:r>
              <a:rPr lang="en-US" sz="3600">
                <a:solidFill>
                  <a:srgbClr val="002060"/>
                </a:solidFill>
              </a:rPr>
              <a:t>.</a:t>
            </a:r>
            <a:r>
              <a:rPr lang="en-US" sz="3600">
                <a:solidFill>
                  <a:srgbClr val="FF0000"/>
                </a:solidFill>
              </a:rPr>
              <a:t>//</a:t>
            </a:r>
            <a:endParaRPr lang="en-US" sz="3600" dirty="0">
              <a:solidFill>
                <a:srgbClr val="FF0000"/>
              </a:solidFill>
            </a:endParaRPr>
          </a:p>
        </p:txBody>
      </p:sp>
    </p:spTree>
    <p:extLst>
      <p:ext uri="{BB962C8B-B14F-4D97-AF65-F5344CB8AC3E}">
        <p14:creationId xmlns:p14="http://schemas.microsoft.com/office/powerpoint/2010/main" val="1678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124230" y="430242"/>
            <a:ext cx="5428673" cy="5909311"/>
          </a:xfrm>
          <a:prstGeom prst="rect">
            <a:avLst/>
          </a:prstGeom>
          <a:noFill/>
        </p:spPr>
        <p:txBody>
          <a:bodyPr wrap="square" lIns="91404" tIns="45718" rIns="91404" bIns="45718">
            <a:spAutoFit/>
          </a:bodyPr>
          <a:lstStyle/>
          <a:p>
            <a:pPr eaLnBrk="0" fontAlgn="base" hangingPunct="0">
              <a:spcBef>
                <a:spcPct val="0"/>
              </a:spcBef>
              <a:spcAft>
                <a:spcPct val="0"/>
              </a:spcAft>
              <a:defRPr/>
            </a:pPr>
            <a:r>
              <a:rPr lang="en-US">
                <a:solidFill>
                  <a:srgbClr val="000000"/>
                </a:solidFill>
              </a:rPr>
              <a:t>         </a:t>
            </a:r>
            <a:r>
              <a:rPr lang="en-US" smtClean="0">
                <a:solidFill>
                  <a:srgbClr val="000000"/>
                </a:solidFill>
              </a:rPr>
              <a:t>            </a:t>
            </a:r>
            <a:r>
              <a:rPr lang="en-US" sz="3600">
                <a:solidFill>
                  <a:srgbClr val="002060"/>
                </a:solidFill>
              </a:rPr>
              <a:t>Ếch </a:t>
            </a:r>
            <a:r>
              <a:rPr lang="en-US" sz="3600" dirty="0" err="1">
                <a:solidFill>
                  <a:srgbClr val="002060"/>
                </a:solidFill>
              </a:rPr>
              <a:t>cốm</a:t>
            </a: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Có</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hôm</a:t>
            </a:r>
            <a:r>
              <a:rPr lang="en-US" sz="3600" dirty="0">
                <a:solidFill>
                  <a:srgbClr val="002060"/>
                </a:solidFill>
              </a:rPr>
              <a:t> </a:t>
            </a:r>
            <a:r>
              <a:rPr lang="en-US" sz="3600" dirty="0" err="1">
                <a:solidFill>
                  <a:srgbClr val="002060"/>
                </a:solidFill>
              </a:rPr>
              <a:t>ếch</a:t>
            </a:r>
            <a:r>
              <a:rPr lang="en-US" sz="3600" dirty="0">
                <a:solidFill>
                  <a:srgbClr val="002060"/>
                </a:solidFill>
              </a:rPr>
              <a:t> </a:t>
            </a:r>
            <a:r>
              <a:rPr lang="en-US" sz="3600" dirty="0" err="1">
                <a:solidFill>
                  <a:srgbClr val="002060"/>
                </a:solidFill>
              </a:rPr>
              <a:t>cốm</a:t>
            </a:r>
            <a:r>
              <a:rPr lang="en-US" sz="3600" dirty="0">
                <a:solidFill>
                  <a:srgbClr val="FF0000"/>
                </a:solidFill>
              </a:rPr>
              <a:t>/</a:t>
            </a:r>
          </a:p>
          <a:p>
            <a:pPr eaLnBrk="0" fontAlgn="base" hangingPunct="0">
              <a:spcBef>
                <a:spcPct val="0"/>
              </a:spcBef>
              <a:spcAft>
                <a:spcPct val="0"/>
              </a:spcAft>
              <a:defRPr/>
            </a:pPr>
            <a:r>
              <a:rPr lang="en-US" sz="3600" dirty="0" err="1">
                <a:solidFill>
                  <a:srgbClr val="002060"/>
                </a:solidFill>
              </a:rPr>
              <a:t>Tinh</a:t>
            </a:r>
            <a:r>
              <a:rPr lang="en-US" sz="3600" dirty="0">
                <a:solidFill>
                  <a:srgbClr val="002060"/>
                </a:solidFill>
              </a:rPr>
              <a:t> </a:t>
            </a:r>
            <a:r>
              <a:rPr lang="en-US" sz="3600" dirty="0" err="1">
                <a:solidFill>
                  <a:srgbClr val="002060"/>
                </a:solidFill>
              </a:rPr>
              <a:t>nghịch</a:t>
            </a:r>
            <a:r>
              <a:rPr lang="en-US" sz="3600" dirty="0">
                <a:solidFill>
                  <a:srgbClr val="002060"/>
                </a:solidFill>
              </a:rPr>
              <a:t> </a:t>
            </a:r>
            <a:r>
              <a:rPr lang="en-US" sz="3600" dirty="0" err="1">
                <a:solidFill>
                  <a:srgbClr val="002060"/>
                </a:solidFill>
              </a:rPr>
              <a:t>nấp</a:t>
            </a:r>
            <a:r>
              <a:rPr lang="en-US" sz="3600" dirty="0">
                <a:solidFill>
                  <a:srgbClr val="002060"/>
                </a:solidFill>
              </a:rPr>
              <a:t> </a:t>
            </a:r>
            <a:r>
              <a:rPr lang="en-US" sz="3600" dirty="0" err="1">
                <a:solidFill>
                  <a:srgbClr val="002060"/>
                </a:solidFill>
              </a:rPr>
              <a:t>bờ</a:t>
            </a:r>
            <a:r>
              <a:rPr lang="en-US" sz="3600" dirty="0">
                <a:solidFill>
                  <a:srgbClr val="002060"/>
                </a:solidFill>
              </a:rPr>
              <a:t> </a:t>
            </a:r>
            <a:r>
              <a:rPr lang="en-US" sz="3600" dirty="0" err="1">
                <a:solidFill>
                  <a:srgbClr val="002060"/>
                </a:solidFill>
              </a:rPr>
              <a:t>ao</a:t>
            </a:r>
            <a:r>
              <a:rPr lang="en-US" sz="3600" dirty="0">
                <a:solidFill>
                  <a:srgbClr val="FF0000"/>
                </a:solidFill>
              </a:rPr>
              <a:t>/</a:t>
            </a:r>
          </a:p>
          <a:p>
            <a:pPr eaLnBrk="0" fontAlgn="base" hangingPunct="0">
              <a:spcBef>
                <a:spcPct val="0"/>
              </a:spcBef>
              <a:spcAft>
                <a:spcPct val="0"/>
              </a:spcAft>
              <a:defRPr/>
            </a:pPr>
            <a:r>
              <a:rPr lang="en-US" sz="3600" dirty="0" err="1">
                <a:solidFill>
                  <a:srgbClr val="002060"/>
                </a:solidFill>
              </a:rPr>
              <a:t>Mải</a:t>
            </a:r>
            <a:r>
              <a:rPr lang="en-US" sz="3600" dirty="0">
                <a:solidFill>
                  <a:srgbClr val="002060"/>
                </a:solidFill>
              </a:rPr>
              <a:t> </a:t>
            </a:r>
            <a:r>
              <a:rPr lang="en-US" sz="3600" dirty="0" err="1">
                <a:solidFill>
                  <a:srgbClr val="002060"/>
                </a:solidFill>
              </a:rPr>
              <a:t>rình</a:t>
            </a:r>
            <a:r>
              <a:rPr lang="en-US" sz="3600" dirty="0">
                <a:solidFill>
                  <a:srgbClr val="002060"/>
                </a:solidFill>
              </a:rPr>
              <a:t> </a:t>
            </a:r>
            <a:r>
              <a:rPr lang="en-US" sz="3600" dirty="0" err="1">
                <a:solidFill>
                  <a:srgbClr val="002060"/>
                </a:solidFill>
              </a:rPr>
              <a:t>bắt</a:t>
            </a:r>
            <a:r>
              <a:rPr lang="en-US" sz="3600" dirty="0">
                <a:solidFill>
                  <a:srgbClr val="002060"/>
                </a:solidFill>
              </a:rPr>
              <a:t> </a:t>
            </a:r>
            <a:r>
              <a:rPr lang="en-US" sz="3600" dirty="0" err="1">
                <a:solidFill>
                  <a:srgbClr val="002060"/>
                </a:solidFill>
              </a:rPr>
              <a:t>cào</a:t>
            </a:r>
            <a:r>
              <a:rPr lang="en-US" sz="3600" dirty="0">
                <a:solidFill>
                  <a:srgbClr val="002060"/>
                </a:solidFill>
              </a:rPr>
              <a:t> </a:t>
            </a:r>
            <a:r>
              <a:rPr lang="en-US" sz="3600" dirty="0" err="1">
                <a:solidFill>
                  <a:srgbClr val="002060"/>
                </a:solidFill>
              </a:rPr>
              <a:t>cào</a:t>
            </a:r>
            <a:r>
              <a:rPr lang="en-US" sz="3600" dirty="0">
                <a:solidFill>
                  <a:srgbClr val="FF0000"/>
                </a:solidFill>
              </a:rPr>
              <a:t>/</a:t>
            </a:r>
          </a:p>
          <a:p>
            <a:pPr eaLnBrk="0" fontAlgn="base" hangingPunct="0">
              <a:spcBef>
                <a:spcPct val="0"/>
              </a:spcBef>
              <a:spcAft>
                <a:spcPct val="0"/>
              </a:spcAft>
              <a:defRPr/>
            </a:pPr>
            <a:r>
              <a:rPr lang="en-US" sz="3600" dirty="0" err="1">
                <a:solidFill>
                  <a:srgbClr val="002060"/>
                </a:solidFill>
              </a:rPr>
              <a:t>Quên</a:t>
            </a:r>
            <a:r>
              <a:rPr lang="en-US" sz="3600" dirty="0">
                <a:solidFill>
                  <a:srgbClr val="002060"/>
                </a:solidFill>
              </a:rPr>
              <a:t> </a:t>
            </a:r>
            <a:r>
              <a:rPr lang="en-US" sz="3600" dirty="0" err="1">
                <a:solidFill>
                  <a:srgbClr val="002060"/>
                </a:solidFill>
              </a:rPr>
              <a:t>sách</a:t>
            </a:r>
            <a:r>
              <a:rPr lang="en-US" sz="3600" dirty="0">
                <a:solidFill>
                  <a:srgbClr val="002060"/>
                </a:solidFill>
              </a:rPr>
              <a:t> </a:t>
            </a:r>
            <a:r>
              <a:rPr lang="en-US" sz="3600" dirty="0" err="1">
                <a:solidFill>
                  <a:srgbClr val="002060"/>
                </a:solidFill>
              </a:rPr>
              <a:t>bên</a:t>
            </a:r>
            <a:r>
              <a:rPr lang="en-US" sz="3600" dirty="0">
                <a:solidFill>
                  <a:srgbClr val="002060"/>
                </a:solidFill>
              </a:rPr>
              <a:t> </a:t>
            </a:r>
            <a:r>
              <a:rPr lang="en-US" sz="3600" dirty="0" err="1">
                <a:solidFill>
                  <a:srgbClr val="002060"/>
                </a:solidFill>
              </a:rPr>
              <a:t>bờ</a:t>
            </a:r>
            <a:r>
              <a:rPr lang="en-US" sz="3600" dirty="0">
                <a:solidFill>
                  <a:srgbClr val="002060"/>
                </a:solidFill>
              </a:rPr>
              <a:t> </a:t>
            </a:r>
            <a:r>
              <a:rPr lang="en-US" sz="3600" dirty="0" err="1">
                <a:solidFill>
                  <a:srgbClr val="002060"/>
                </a:solidFill>
              </a:rPr>
              <a:t>cỏ</a:t>
            </a:r>
            <a:r>
              <a:rPr lang="en-US" sz="3600" dirty="0">
                <a:solidFill>
                  <a:srgbClr val="002060"/>
                </a:solidFill>
              </a:rPr>
              <a:t>.</a:t>
            </a:r>
            <a:r>
              <a:rPr lang="en-US" sz="3600" dirty="0">
                <a:solidFill>
                  <a:srgbClr val="FF0000"/>
                </a:solidFill>
              </a:rPr>
              <a:t>//</a:t>
            </a:r>
          </a:p>
          <a:p>
            <a:pPr eaLnBrk="0" fontAlgn="base" hangingPunct="0">
              <a:spcBef>
                <a:spcPct val="0"/>
              </a:spcBef>
              <a:spcAft>
                <a:spcPct val="0"/>
              </a:spcAft>
              <a:defRPr/>
            </a:pPr>
            <a:endParaRPr lang="en-US" sz="3600" dirty="0">
              <a:solidFill>
                <a:srgbClr val="002060"/>
              </a:solidFill>
            </a:endParaRPr>
          </a:p>
          <a:p>
            <a:pPr eaLnBrk="0" fontAlgn="base" hangingPunct="0">
              <a:spcBef>
                <a:spcPct val="0"/>
              </a:spcBef>
              <a:spcAft>
                <a:spcPct val="0"/>
              </a:spcAft>
              <a:defRPr/>
            </a:pPr>
            <a:r>
              <a:rPr lang="en-US" sz="3600" dirty="0" err="1">
                <a:solidFill>
                  <a:srgbClr val="FF0000"/>
                </a:solidFill>
              </a:rPr>
              <a:t>Tới</a:t>
            </a:r>
            <a:r>
              <a:rPr lang="en-US" sz="3600" dirty="0">
                <a:solidFill>
                  <a:srgbClr val="FF0000"/>
                </a:solidFill>
              </a:rPr>
              <a:t> </a:t>
            </a:r>
            <a:r>
              <a:rPr lang="en-US" sz="3600" dirty="0" err="1">
                <a:solidFill>
                  <a:srgbClr val="FF0000"/>
                </a:solidFill>
              </a:rPr>
              <a:t>lớp</a:t>
            </a:r>
            <a:r>
              <a:rPr lang="en-US" sz="3600" dirty="0">
                <a:solidFill>
                  <a:srgbClr val="FF0000"/>
                </a:solidFill>
              </a:rPr>
              <a:t> </a:t>
            </a:r>
            <a:r>
              <a:rPr lang="en-US" sz="3600" dirty="0" err="1">
                <a:solidFill>
                  <a:srgbClr val="FF0000"/>
                </a:solidFill>
              </a:rPr>
              <a:t>cô</a:t>
            </a:r>
            <a:r>
              <a:rPr lang="en-US" sz="3600" dirty="0">
                <a:solidFill>
                  <a:srgbClr val="FF0000"/>
                </a:solidFill>
              </a:rPr>
              <a:t> </a:t>
            </a:r>
            <a:r>
              <a:rPr lang="en-US" sz="3600" dirty="0" err="1">
                <a:solidFill>
                  <a:srgbClr val="FF0000"/>
                </a:solidFill>
              </a:rPr>
              <a:t>hỏi</a:t>
            </a:r>
            <a:r>
              <a:rPr lang="en-US" sz="3600" dirty="0">
                <a:solidFill>
                  <a:srgbClr val="FF0000"/>
                </a:solidFill>
              </a:rPr>
              <a:t> </a:t>
            </a:r>
            <a:r>
              <a:rPr lang="en-US" sz="3600" dirty="0" err="1">
                <a:solidFill>
                  <a:srgbClr val="FF0000"/>
                </a:solidFill>
              </a:rPr>
              <a:t>nhỏ</a:t>
            </a:r>
            <a:r>
              <a:rPr lang="en-US" sz="3600" dirty="0">
                <a:solidFill>
                  <a:srgbClr val="FF0000"/>
                </a:solidFill>
              </a:rPr>
              <a:t>:/</a:t>
            </a:r>
          </a:p>
          <a:p>
            <a:pPr marL="285630" indent="-285630" eaLnBrk="0" fontAlgn="base" hangingPunct="0">
              <a:spcBef>
                <a:spcPct val="0"/>
              </a:spcBef>
              <a:spcAft>
                <a:spcPct val="0"/>
              </a:spcAft>
              <a:buFontTx/>
              <a:buChar char="-"/>
              <a:defRPr/>
            </a:pPr>
            <a:r>
              <a:rPr lang="en-US" sz="3600" dirty="0" err="1">
                <a:solidFill>
                  <a:srgbClr val="FF0000"/>
                </a:solidFill>
              </a:rPr>
              <a:t>Sách</a:t>
            </a:r>
            <a:r>
              <a:rPr lang="en-US" sz="3600" dirty="0">
                <a:solidFill>
                  <a:srgbClr val="FF0000"/>
                </a:solidFill>
              </a:rPr>
              <a:t> </a:t>
            </a:r>
            <a:r>
              <a:rPr lang="en-US" sz="3600" dirty="0" err="1">
                <a:solidFill>
                  <a:srgbClr val="FF0000"/>
                </a:solidFill>
              </a:rPr>
              <a:t>đâu</a:t>
            </a:r>
            <a:r>
              <a:rPr lang="en-US" sz="3600" dirty="0">
                <a:solidFill>
                  <a:srgbClr val="FF0000"/>
                </a:solidFill>
              </a:rPr>
              <a:t> </a:t>
            </a:r>
            <a:r>
              <a:rPr lang="en-US" sz="3600" dirty="0" err="1">
                <a:solidFill>
                  <a:srgbClr val="FF0000"/>
                </a:solidFill>
              </a:rPr>
              <a:t>ếch</a:t>
            </a:r>
            <a:r>
              <a:rPr lang="en-US" sz="3600" dirty="0">
                <a:solidFill>
                  <a:srgbClr val="FF0000"/>
                </a:solidFill>
              </a:rPr>
              <a:t> </a:t>
            </a:r>
            <a:r>
              <a:rPr lang="en-US" sz="3600" err="1">
                <a:solidFill>
                  <a:srgbClr val="FF0000"/>
                </a:solidFill>
              </a:rPr>
              <a:t>học</a:t>
            </a:r>
            <a:r>
              <a:rPr lang="en-US" sz="3600">
                <a:solidFill>
                  <a:srgbClr val="FF0000"/>
                </a:solidFill>
              </a:rPr>
              <a:t> </a:t>
            </a:r>
            <a:r>
              <a:rPr lang="en-US" sz="3600">
                <a:solidFill>
                  <a:srgbClr val="FF0000"/>
                </a:solidFill>
              </a:rPr>
              <a:t>bài?/</a:t>
            </a:r>
            <a:endParaRPr lang="en-US" sz="3600" dirty="0">
              <a:solidFill>
                <a:srgbClr val="FF0000"/>
              </a:solidFill>
            </a:endParaRPr>
          </a:p>
          <a:p>
            <a:pPr eaLnBrk="0" fontAlgn="base" hangingPunct="0">
              <a:spcBef>
                <a:spcPct val="0"/>
              </a:spcBef>
              <a:spcAft>
                <a:spcPct val="0"/>
              </a:spcAft>
              <a:defRPr/>
            </a:pPr>
            <a:r>
              <a:rPr lang="en-US" sz="3600" dirty="0" err="1">
                <a:solidFill>
                  <a:srgbClr val="FF0000"/>
                </a:solidFill>
              </a:rPr>
              <a:t>Cậu</a:t>
            </a:r>
            <a:r>
              <a:rPr lang="en-US" sz="3600" dirty="0">
                <a:solidFill>
                  <a:srgbClr val="FF0000"/>
                </a:solidFill>
              </a:rPr>
              <a:t> </a:t>
            </a:r>
            <a:r>
              <a:rPr lang="en-US" sz="3600" dirty="0" err="1">
                <a:solidFill>
                  <a:srgbClr val="FF0000"/>
                </a:solidFill>
              </a:rPr>
              <a:t>gãi</a:t>
            </a:r>
            <a:r>
              <a:rPr lang="en-US" sz="3600" dirty="0">
                <a:solidFill>
                  <a:srgbClr val="FF0000"/>
                </a:solidFill>
              </a:rPr>
              <a:t> </a:t>
            </a:r>
            <a:r>
              <a:rPr lang="en-US" sz="3600" dirty="0" err="1">
                <a:solidFill>
                  <a:srgbClr val="FF0000"/>
                </a:solidFill>
              </a:rPr>
              <a:t>đầu</a:t>
            </a:r>
            <a:r>
              <a:rPr lang="en-US" sz="3600" dirty="0">
                <a:solidFill>
                  <a:srgbClr val="FF0000"/>
                </a:solidFill>
              </a:rPr>
              <a:t>, </a:t>
            </a:r>
            <a:r>
              <a:rPr lang="en-US" sz="3600" err="1">
                <a:solidFill>
                  <a:srgbClr val="FF0000"/>
                </a:solidFill>
              </a:rPr>
              <a:t>gãi</a:t>
            </a:r>
            <a:r>
              <a:rPr lang="en-US" sz="3600">
                <a:solidFill>
                  <a:srgbClr val="FF0000"/>
                </a:solidFill>
              </a:rPr>
              <a:t> </a:t>
            </a:r>
            <a:r>
              <a:rPr lang="en-US" sz="3600">
                <a:solidFill>
                  <a:srgbClr val="FF0000"/>
                </a:solidFill>
              </a:rPr>
              <a:t>tai: /</a:t>
            </a:r>
            <a:endParaRPr lang="en-US" sz="3600" dirty="0">
              <a:solidFill>
                <a:srgbClr val="FF0000"/>
              </a:solidFill>
            </a:endParaRPr>
          </a:p>
          <a:p>
            <a:pPr eaLnBrk="0" fontAlgn="base" hangingPunct="0">
              <a:spcBef>
                <a:spcPct val="0"/>
              </a:spcBef>
              <a:spcAft>
                <a:spcPct val="0"/>
              </a:spcAft>
              <a:defRPr/>
            </a:pPr>
            <a:r>
              <a:rPr lang="en-US" sz="3600" dirty="0">
                <a:solidFill>
                  <a:srgbClr val="FF0000"/>
                </a:solidFill>
              </a:rPr>
              <a:t>- </a:t>
            </a:r>
            <a:r>
              <a:rPr lang="en-US" sz="3600" dirty="0" err="1">
                <a:solidFill>
                  <a:srgbClr val="FF0000"/>
                </a:solidFill>
              </a:rPr>
              <a:t>Thưa</a:t>
            </a:r>
            <a:r>
              <a:rPr lang="en-US" sz="3600" dirty="0">
                <a:solidFill>
                  <a:srgbClr val="FF0000"/>
                </a:solidFill>
              </a:rPr>
              <a:t> </a:t>
            </a:r>
            <a:r>
              <a:rPr lang="en-US" sz="3600" dirty="0" err="1">
                <a:solidFill>
                  <a:srgbClr val="FF0000"/>
                </a:solidFill>
              </a:rPr>
              <a:t>cô</a:t>
            </a:r>
            <a:r>
              <a:rPr lang="en-US" sz="3600" dirty="0">
                <a:solidFill>
                  <a:srgbClr val="FF0000"/>
                </a:solidFill>
              </a:rPr>
              <a:t>, </a:t>
            </a:r>
            <a:r>
              <a:rPr lang="en-US" sz="3600" dirty="0" err="1">
                <a:solidFill>
                  <a:srgbClr val="FF0000"/>
                </a:solidFill>
              </a:rPr>
              <a:t>em</a:t>
            </a:r>
            <a:r>
              <a:rPr lang="en-US" sz="3600" dirty="0">
                <a:solidFill>
                  <a:srgbClr val="FF0000"/>
                </a:solidFill>
              </a:rPr>
              <a:t> </a:t>
            </a:r>
            <a:r>
              <a:rPr lang="en-US" sz="3600" dirty="0" err="1">
                <a:solidFill>
                  <a:srgbClr val="FF0000"/>
                </a:solidFill>
              </a:rPr>
              <a:t>xin</a:t>
            </a:r>
            <a:r>
              <a:rPr lang="en-US" sz="3600" dirty="0">
                <a:solidFill>
                  <a:srgbClr val="FF0000"/>
                </a:solidFill>
              </a:rPr>
              <a:t> </a:t>
            </a:r>
            <a:r>
              <a:rPr lang="en-US" sz="3600" dirty="0" err="1">
                <a:solidFill>
                  <a:srgbClr val="FF0000"/>
                </a:solidFill>
              </a:rPr>
              <a:t>lỗi</a:t>
            </a:r>
            <a:r>
              <a:rPr lang="en-US" sz="3600" dirty="0">
                <a:solidFill>
                  <a:srgbClr val="002060"/>
                </a:solidFill>
              </a:rPr>
              <a:t>.</a:t>
            </a:r>
            <a:r>
              <a:rPr lang="en-US" sz="3600" dirty="0">
                <a:solidFill>
                  <a:srgbClr val="FF0000"/>
                </a:solidFill>
              </a:rPr>
              <a:t>//</a:t>
            </a:r>
          </a:p>
          <a:p>
            <a:pPr eaLnBrk="0" fontAlgn="base" hangingPunct="0">
              <a:spcBef>
                <a:spcPct val="0"/>
              </a:spcBef>
              <a:spcAft>
                <a:spcPct val="0"/>
              </a:spcAft>
              <a:defRPr/>
            </a:pPr>
            <a:endParaRPr lang="en-US" dirty="0">
              <a:solidFill>
                <a:srgbClr val="000000"/>
              </a:solidFill>
            </a:endParaRPr>
          </a:p>
        </p:txBody>
      </p:sp>
    </p:spTree>
    <p:extLst>
      <p:ext uri="{BB962C8B-B14F-4D97-AF65-F5344CB8AC3E}">
        <p14:creationId xmlns:p14="http://schemas.microsoft.com/office/powerpoint/2010/main" val="1896141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124230" y="430242"/>
            <a:ext cx="5428673" cy="5909311"/>
          </a:xfrm>
          <a:prstGeom prst="rect">
            <a:avLst/>
          </a:prstGeom>
          <a:noFill/>
        </p:spPr>
        <p:txBody>
          <a:bodyPr wrap="square" lIns="91404" tIns="45718" rIns="91404" bIns="45718">
            <a:spAutoFit/>
          </a:bodyPr>
          <a:lstStyle/>
          <a:p>
            <a:pPr eaLnBrk="0" fontAlgn="base" hangingPunct="0">
              <a:spcBef>
                <a:spcPct val="0"/>
              </a:spcBef>
              <a:spcAft>
                <a:spcPct val="0"/>
              </a:spcAft>
              <a:defRPr/>
            </a:pPr>
            <a:r>
              <a:rPr lang="en-US">
                <a:solidFill>
                  <a:srgbClr val="000000"/>
                </a:solidFill>
              </a:rPr>
              <a:t>         </a:t>
            </a:r>
            <a:r>
              <a:rPr lang="en-US" smtClean="0">
                <a:solidFill>
                  <a:srgbClr val="000000"/>
                </a:solidFill>
              </a:rPr>
              <a:t>            </a:t>
            </a:r>
            <a:r>
              <a:rPr lang="en-US" sz="3600">
                <a:solidFill>
                  <a:srgbClr val="002060"/>
                </a:solidFill>
              </a:rPr>
              <a:t>Ếch </a:t>
            </a:r>
            <a:r>
              <a:rPr lang="en-US" sz="3600" dirty="0" err="1">
                <a:solidFill>
                  <a:srgbClr val="002060"/>
                </a:solidFill>
              </a:rPr>
              <a:t>cốm</a:t>
            </a: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Có</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hôm</a:t>
            </a:r>
            <a:r>
              <a:rPr lang="en-US" sz="3600" dirty="0">
                <a:solidFill>
                  <a:srgbClr val="002060"/>
                </a:solidFill>
              </a:rPr>
              <a:t> </a:t>
            </a:r>
            <a:r>
              <a:rPr lang="en-US" sz="3600" dirty="0" err="1">
                <a:solidFill>
                  <a:srgbClr val="002060"/>
                </a:solidFill>
              </a:rPr>
              <a:t>ếch</a:t>
            </a:r>
            <a:r>
              <a:rPr lang="en-US" sz="3600" dirty="0">
                <a:solidFill>
                  <a:srgbClr val="002060"/>
                </a:solidFill>
              </a:rPr>
              <a:t> </a:t>
            </a:r>
            <a:r>
              <a:rPr lang="en-US" sz="3600" dirty="0" err="1">
                <a:solidFill>
                  <a:srgbClr val="002060"/>
                </a:solidFill>
              </a:rPr>
              <a:t>cốm</a:t>
            </a:r>
            <a:r>
              <a:rPr lang="en-US" sz="3600" dirty="0">
                <a:solidFill>
                  <a:srgbClr val="FF0000"/>
                </a:solidFill>
              </a:rPr>
              <a:t>/</a:t>
            </a:r>
          </a:p>
          <a:p>
            <a:pPr eaLnBrk="0" fontAlgn="base" hangingPunct="0">
              <a:spcBef>
                <a:spcPct val="0"/>
              </a:spcBef>
              <a:spcAft>
                <a:spcPct val="0"/>
              </a:spcAft>
              <a:defRPr/>
            </a:pPr>
            <a:r>
              <a:rPr lang="en-US" sz="3600" dirty="0" err="1">
                <a:solidFill>
                  <a:srgbClr val="002060"/>
                </a:solidFill>
              </a:rPr>
              <a:t>Tinh</a:t>
            </a:r>
            <a:r>
              <a:rPr lang="en-US" sz="3600" dirty="0">
                <a:solidFill>
                  <a:srgbClr val="002060"/>
                </a:solidFill>
              </a:rPr>
              <a:t> </a:t>
            </a:r>
            <a:r>
              <a:rPr lang="en-US" sz="3600" dirty="0" err="1">
                <a:solidFill>
                  <a:srgbClr val="002060"/>
                </a:solidFill>
              </a:rPr>
              <a:t>nghịch</a:t>
            </a:r>
            <a:r>
              <a:rPr lang="en-US" sz="3600" dirty="0">
                <a:solidFill>
                  <a:srgbClr val="002060"/>
                </a:solidFill>
              </a:rPr>
              <a:t> </a:t>
            </a:r>
            <a:r>
              <a:rPr lang="en-US" sz="3600" dirty="0" err="1">
                <a:solidFill>
                  <a:srgbClr val="002060"/>
                </a:solidFill>
              </a:rPr>
              <a:t>nấp</a:t>
            </a:r>
            <a:r>
              <a:rPr lang="en-US" sz="3600" dirty="0">
                <a:solidFill>
                  <a:srgbClr val="002060"/>
                </a:solidFill>
              </a:rPr>
              <a:t> </a:t>
            </a:r>
            <a:r>
              <a:rPr lang="en-US" sz="3600" dirty="0" err="1">
                <a:solidFill>
                  <a:srgbClr val="002060"/>
                </a:solidFill>
              </a:rPr>
              <a:t>bờ</a:t>
            </a:r>
            <a:r>
              <a:rPr lang="en-US" sz="3600" dirty="0">
                <a:solidFill>
                  <a:srgbClr val="002060"/>
                </a:solidFill>
              </a:rPr>
              <a:t> </a:t>
            </a:r>
            <a:r>
              <a:rPr lang="en-US" sz="3600" dirty="0" err="1">
                <a:solidFill>
                  <a:srgbClr val="002060"/>
                </a:solidFill>
              </a:rPr>
              <a:t>ao</a:t>
            </a:r>
            <a:r>
              <a:rPr lang="en-US" sz="3600" dirty="0">
                <a:solidFill>
                  <a:srgbClr val="FF0000"/>
                </a:solidFill>
              </a:rPr>
              <a:t>/</a:t>
            </a:r>
          </a:p>
          <a:p>
            <a:pPr eaLnBrk="0" fontAlgn="base" hangingPunct="0">
              <a:spcBef>
                <a:spcPct val="0"/>
              </a:spcBef>
              <a:spcAft>
                <a:spcPct val="0"/>
              </a:spcAft>
              <a:defRPr/>
            </a:pPr>
            <a:r>
              <a:rPr lang="en-US" sz="3600" dirty="0" err="1">
                <a:solidFill>
                  <a:srgbClr val="002060"/>
                </a:solidFill>
              </a:rPr>
              <a:t>Mải</a:t>
            </a:r>
            <a:r>
              <a:rPr lang="en-US" sz="3600" dirty="0">
                <a:solidFill>
                  <a:srgbClr val="002060"/>
                </a:solidFill>
              </a:rPr>
              <a:t> </a:t>
            </a:r>
            <a:r>
              <a:rPr lang="en-US" sz="3600" dirty="0" err="1">
                <a:solidFill>
                  <a:srgbClr val="002060"/>
                </a:solidFill>
              </a:rPr>
              <a:t>rình</a:t>
            </a:r>
            <a:r>
              <a:rPr lang="en-US" sz="3600" dirty="0">
                <a:solidFill>
                  <a:srgbClr val="002060"/>
                </a:solidFill>
              </a:rPr>
              <a:t> </a:t>
            </a:r>
            <a:r>
              <a:rPr lang="en-US" sz="3600" dirty="0" err="1">
                <a:solidFill>
                  <a:srgbClr val="002060"/>
                </a:solidFill>
              </a:rPr>
              <a:t>bắt</a:t>
            </a:r>
            <a:r>
              <a:rPr lang="en-US" sz="3600" dirty="0">
                <a:solidFill>
                  <a:srgbClr val="002060"/>
                </a:solidFill>
              </a:rPr>
              <a:t> </a:t>
            </a:r>
            <a:r>
              <a:rPr lang="en-US" sz="3600" dirty="0" err="1">
                <a:solidFill>
                  <a:srgbClr val="002060"/>
                </a:solidFill>
              </a:rPr>
              <a:t>cào</a:t>
            </a:r>
            <a:r>
              <a:rPr lang="en-US" sz="3600" dirty="0">
                <a:solidFill>
                  <a:srgbClr val="002060"/>
                </a:solidFill>
              </a:rPr>
              <a:t> </a:t>
            </a:r>
            <a:r>
              <a:rPr lang="en-US" sz="3600" dirty="0" err="1">
                <a:solidFill>
                  <a:srgbClr val="002060"/>
                </a:solidFill>
              </a:rPr>
              <a:t>cào</a:t>
            </a:r>
            <a:r>
              <a:rPr lang="en-US" sz="3600" dirty="0">
                <a:solidFill>
                  <a:srgbClr val="FF0000"/>
                </a:solidFill>
              </a:rPr>
              <a:t>/</a:t>
            </a:r>
          </a:p>
          <a:p>
            <a:pPr eaLnBrk="0" fontAlgn="base" hangingPunct="0">
              <a:spcBef>
                <a:spcPct val="0"/>
              </a:spcBef>
              <a:spcAft>
                <a:spcPct val="0"/>
              </a:spcAft>
              <a:defRPr/>
            </a:pPr>
            <a:r>
              <a:rPr lang="en-US" sz="3600" dirty="0" err="1">
                <a:solidFill>
                  <a:srgbClr val="002060"/>
                </a:solidFill>
              </a:rPr>
              <a:t>Quên</a:t>
            </a:r>
            <a:r>
              <a:rPr lang="en-US" sz="3600" dirty="0">
                <a:solidFill>
                  <a:srgbClr val="002060"/>
                </a:solidFill>
              </a:rPr>
              <a:t> </a:t>
            </a:r>
            <a:r>
              <a:rPr lang="en-US" sz="3600" dirty="0" err="1">
                <a:solidFill>
                  <a:srgbClr val="002060"/>
                </a:solidFill>
              </a:rPr>
              <a:t>sách</a:t>
            </a:r>
            <a:r>
              <a:rPr lang="en-US" sz="3600" dirty="0">
                <a:solidFill>
                  <a:srgbClr val="002060"/>
                </a:solidFill>
              </a:rPr>
              <a:t> </a:t>
            </a:r>
            <a:r>
              <a:rPr lang="en-US" sz="3600" dirty="0" err="1">
                <a:solidFill>
                  <a:srgbClr val="002060"/>
                </a:solidFill>
              </a:rPr>
              <a:t>bên</a:t>
            </a:r>
            <a:r>
              <a:rPr lang="en-US" sz="3600" dirty="0">
                <a:solidFill>
                  <a:srgbClr val="002060"/>
                </a:solidFill>
              </a:rPr>
              <a:t> </a:t>
            </a:r>
            <a:r>
              <a:rPr lang="en-US" sz="3600" dirty="0" err="1">
                <a:solidFill>
                  <a:srgbClr val="002060"/>
                </a:solidFill>
              </a:rPr>
              <a:t>bờ</a:t>
            </a:r>
            <a:r>
              <a:rPr lang="en-US" sz="3600" dirty="0">
                <a:solidFill>
                  <a:srgbClr val="002060"/>
                </a:solidFill>
              </a:rPr>
              <a:t> </a:t>
            </a:r>
            <a:r>
              <a:rPr lang="en-US" sz="3600" dirty="0" err="1">
                <a:solidFill>
                  <a:srgbClr val="002060"/>
                </a:solidFill>
              </a:rPr>
              <a:t>cỏ</a:t>
            </a:r>
            <a:r>
              <a:rPr lang="en-US" sz="3600" dirty="0">
                <a:solidFill>
                  <a:srgbClr val="002060"/>
                </a:solidFill>
              </a:rPr>
              <a:t>.</a:t>
            </a:r>
            <a:r>
              <a:rPr lang="en-US" sz="3600" dirty="0">
                <a:solidFill>
                  <a:srgbClr val="FF0000"/>
                </a:solidFill>
              </a:rPr>
              <a:t>//</a:t>
            </a:r>
          </a:p>
          <a:p>
            <a:pPr eaLnBrk="0" fontAlgn="base" hangingPunct="0">
              <a:spcBef>
                <a:spcPct val="0"/>
              </a:spcBef>
              <a:spcAft>
                <a:spcPct val="0"/>
              </a:spcAft>
              <a:defRPr/>
            </a:pPr>
            <a:endParaRPr lang="en-US" sz="3600" dirty="0">
              <a:solidFill>
                <a:srgbClr val="002060"/>
              </a:solidFill>
            </a:endParaRPr>
          </a:p>
          <a:p>
            <a:pPr eaLnBrk="0" fontAlgn="base" hangingPunct="0">
              <a:spcBef>
                <a:spcPct val="0"/>
              </a:spcBef>
              <a:spcAft>
                <a:spcPct val="0"/>
              </a:spcAft>
              <a:defRPr/>
            </a:pPr>
            <a:r>
              <a:rPr lang="en-US" sz="3600" dirty="0" err="1">
                <a:solidFill>
                  <a:srgbClr val="002060"/>
                </a:solidFill>
              </a:rPr>
              <a:t>Tới</a:t>
            </a:r>
            <a:r>
              <a:rPr lang="en-US" sz="3600" dirty="0">
                <a:solidFill>
                  <a:srgbClr val="002060"/>
                </a:solidFill>
              </a:rPr>
              <a:t> </a:t>
            </a:r>
            <a:r>
              <a:rPr lang="en-US" sz="3600" dirty="0" err="1">
                <a:solidFill>
                  <a:srgbClr val="002060"/>
                </a:solidFill>
              </a:rPr>
              <a:t>lớp</a:t>
            </a:r>
            <a:r>
              <a:rPr lang="en-US" sz="3600" dirty="0">
                <a:solidFill>
                  <a:srgbClr val="002060"/>
                </a:solidFill>
              </a:rPr>
              <a:t> </a:t>
            </a:r>
            <a:r>
              <a:rPr lang="en-US" sz="3600" dirty="0" err="1">
                <a:solidFill>
                  <a:srgbClr val="002060"/>
                </a:solidFill>
              </a:rPr>
              <a:t>cô</a:t>
            </a:r>
            <a:r>
              <a:rPr lang="en-US" sz="3600" dirty="0">
                <a:solidFill>
                  <a:srgbClr val="002060"/>
                </a:solidFill>
              </a:rPr>
              <a:t> </a:t>
            </a:r>
            <a:r>
              <a:rPr lang="en-US" sz="3600" dirty="0" err="1">
                <a:solidFill>
                  <a:srgbClr val="002060"/>
                </a:solidFill>
              </a:rPr>
              <a:t>hỏi</a:t>
            </a:r>
            <a:r>
              <a:rPr lang="en-US" sz="3600" dirty="0">
                <a:solidFill>
                  <a:srgbClr val="002060"/>
                </a:solidFill>
              </a:rPr>
              <a:t> </a:t>
            </a:r>
            <a:r>
              <a:rPr lang="en-US" sz="3600" dirty="0" err="1">
                <a:solidFill>
                  <a:srgbClr val="002060"/>
                </a:solidFill>
              </a:rPr>
              <a:t>nhỏ</a:t>
            </a:r>
            <a:r>
              <a:rPr lang="en-US" sz="3600" dirty="0">
                <a:solidFill>
                  <a:srgbClr val="002060"/>
                </a:solidFill>
              </a:rPr>
              <a:t>:</a:t>
            </a:r>
            <a:r>
              <a:rPr lang="en-US" sz="3600" dirty="0">
                <a:solidFill>
                  <a:srgbClr val="FF0000"/>
                </a:solidFill>
              </a:rPr>
              <a:t>/</a:t>
            </a:r>
          </a:p>
          <a:p>
            <a:pPr marL="285630" indent="-285630" eaLnBrk="0" fontAlgn="base" hangingPunct="0">
              <a:spcBef>
                <a:spcPct val="0"/>
              </a:spcBef>
              <a:spcAft>
                <a:spcPct val="0"/>
              </a:spcAft>
              <a:buFontTx/>
              <a:buChar char="-"/>
              <a:defRPr/>
            </a:pPr>
            <a:r>
              <a:rPr lang="en-US" sz="3600" dirty="0" err="1">
                <a:solidFill>
                  <a:srgbClr val="002060"/>
                </a:solidFill>
              </a:rPr>
              <a:t>Sách</a:t>
            </a:r>
            <a:r>
              <a:rPr lang="en-US" sz="3600" dirty="0">
                <a:solidFill>
                  <a:srgbClr val="002060"/>
                </a:solidFill>
              </a:rPr>
              <a:t> </a:t>
            </a:r>
            <a:r>
              <a:rPr lang="en-US" sz="3600" dirty="0" err="1">
                <a:solidFill>
                  <a:srgbClr val="002060"/>
                </a:solidFill>
              </a:rPr>
              <a:t>đâu</a:t>
            </a:r>
            <a:r>
              <a:rPr lang="en-US" sz="3600" dirty="0">
                <a:solidFill>
                  <a:srgbClr val="002060"/>
                </a:solidFill>
              </a:rPr>
              <a:t> </a:t>
            </a:r>
            <a:r>
              <a:rPr lang="en-US" sz="3600" dirty="0" err="1">
                <a:solidFill>
                  <a:srgbClr val="002060"/>
                </a:solidFill>
              </a:rPr>
              <a:t>ếch</a:t>
            </a:r>
            <a:r>
              <a:rPr lang="en-US" sz="3600" dirty="0">
                <a:solidFill>
                  <a:srgbClr val="002060"/>
                </a:solidFill>
              </a:rPr>
              <a:t> </a:t>
            </a:r>
            <a:r>
              <a:rPr lang="en-US" sz="3600" err="1">
                <a:solidFill>
                  <a:srgbClr val="002060"/>
                </a:solidFill>
              </a:rPr>
              <a:t>học</a:t>
            </a:r>
            <a:r>
              <a:rPr lang="en-US" sz="3600">
                <a:solidFill>
                  <a:srgbClr val="002060"/>
                </a:solidFill>
              </a:rPr>
              <a:t> </a:t>
            </a:r>
            <a:r>
              <a:rPr lang="en-US" sz="3600">
                <a:solidFill>
                  <a:srgbClr val="002060"/>
                </a:solidFill>
              </a:rPr>
              <a:t>bài?</a:t>
            </a:r>
            <a:r>
              <a:rPr lang="en-US" sz="3600">
                <a:solidFill>
                  <a:srgbClr val="FF0000"/>
                </a:solidFill>
              </a:rPr>
              <a:t>/</a:t>
            </a:r>
            <a:endParaRPr lang="en-US" sz="3600" dirty="0">
              <a:solidFill>
                <a:srgbClr val="FF0000"/>
              </a:solidFill>
            </a:endParaRPr>
          </a:p>
          <a:p>
            <a:pPr eaLnBrk="0" fontAlgn="base" hangingPunct="0">
              <a:spcBef>
                <a:spcPct val="0"/>
              </a:spcBef>
              <a:spcAft>
                <a:spcPct val="0"/>
              </a:spcAft>
              <a:defRPr/>
            </a:pPr>
            <a:r>
              <a:rPr lang="en-US" sz="3600" dirty="0" err="1">
                <a:solidFill>
                  <a:srgbClr val="002060"/>
                </a:solidFill>
              </a:rPr>
              <a:t>Cậu</a:t>
            </a:r>
            <a:r>
              <a:rPr lang="en-US" sz="3600" dirty="0">
                <a:solidFill>
                  <a:srgbClr val="002060"/>
                </a:solidFill>
              </a:rPr>
              <a:t> </a:t>
            </a:r>
            <a:r>
              <a:rPr lang="en-US" sz="3600" dirty="0" err="1">
                <a:solidFill>
                  <a:srgbClr val="002060"/>
                </a:solidFill>
              </a:rPr>
              <a:t>gãi</a:t>
            </a:r>
            <a:r>
              <a:rPr lang="en-US" sz="3600" dirty="0">
                <a:solidFill>
                  <a:srgbClr val="002060"/>
                </a:solidFill>
              </a:rPr>
              <a:t> </a:t>
            </a:r>
            <a:r>
              <a:rPr lang="en-US" sz="3600" dirty="0" err="1">
                <a:solidFill>
                  <a:srgbClr val="002060"/>
                </a:solidFill>
              </a:rPr>
              <a:t>đầu</a:t>
            </a:r>
            <a:r>
              <a:rPr lang="en-US" sz="3600" dirty="0">
                <a:solidFill>
                  <a:srgbClr val="002060"/>
                </a:solidFill>
              </a:rPr>
              <a:t>, </a:t>
            </a:r>
            <a:r>
              <a:rPr lang="en-US" sz="3600" err="1">
                <a:solidFill>
                  <a:srgbClr val="002060"/>
                </a:solidFill>
              </a:rPr>
              <a:t>gãi</a:t>
            </a:r>
            <a:r>
              <a:rPr lang="en-US" sz="3600">
                <a:solidFill>
                  <a:srgbClr val="002060"/>
                </a:solidFill>
              </a:rPr>
              <a:t> </a:t>
            </a:r>
            <a:r>
              <a:rPr lang="en-US" sz="3600">
                <a:solidFill>
                  <a:srgbClr val="002060"/>
                </a:solidFill>
              </a:rPr>
              <a:t>tai: </a:t>
            </a:r>
            <a:r>
              <a:rPr lang="en-US" sz="3600">
                <a:solidFill>
                  <a:srgbClr val="FF0000"/>
                </a:solidFill>
              </a:rPr>
              <a:t>/</a:t>
            </a:r>
            <a:endParaRPr lang="en-US" sz="3600" dirty="0">
              <a:solidFill>
                <a:srgbClr val="FF0000"/>
              </a:solidFill>
            </a:endParaRPr>
          </a:p>
          <a:p>
            <a:pPr eaLnBrk="0" fontAlgn="base" hangingPunct="0">
              <a:spcBef>
                <a:spcPct val="0"/>
              </a:spcBef>
              <a:spcAft>
                <a:spcPct val="0"/>
              </a:spcAft>
              <a:defRPr/>
            </a:pPr>
            <a:r>
              <a:rPr lang="en-US" sz="3600" dirty="0">
                <a:solidFill>
                  <a:srgbClr val="002060"/>
                </a:solidFill>
              </a:rPr>
              <a:t>- </a:t>
            </a:r>
            <a:r>
              <a:rPr lang="en-US" sz="3600" dirty="0" err="1">
                <a:solidFill>
                  <a:srgbClr val="002060"/>
                </a:solidFill>
              </a:rPr>
              <a:t>Thưa</a:t>
            </a:r>
            <a:r>
              <a:rPr lang="en-US" sz="3600" dirty="0">
                <a:solidFill>
                  <a:srgbClr val="002060"/>
                </a:solidFill>
              </a:rPr>
              <a:t> </a:t>
            </a:r>
            <a:r>
              <a:rPr lang="en-US" sz="3600" dirty="0" err="1">
                <a:solidFill>
                  <a:srgbClr val="002060"/>
                </a:solidFill>
              </a:rPr>
              <a:t>cô</a:t>
            </a:r>
            <a:r>
              <a:rPr lang="en-US" sz="3600" dirty="0">
                <a:solidFill>
                  <a:srgbClr val="002060"/>
                </a:solidFill>
              </a:rPr>
              <a:t>, </a:t>
            </a:r>
            <a:r>
              <a:rPr lang="en-US" sz="3600" dirty="0" err="1">
                <a:solidFill>
                  <a:srgbClr val="002060"/>
                </a:solidFill>
              </a:rPr>
              <a:t>em</a:t>
            </a:r>
            <a:r>
              <a:rPr lang="en-US" sz="3600" dirty="0">
                <a:solidFill>
                  <a:srgbClr val="002060"/>
                </a:solidFill>
              </a:rPr>
              <a:t> </a:t>
            </a:r>
            <a:r>
              <a:rPr lang="en-US" sz="3600" dirty="0" err="1">
                <a:solidFill>
                  <a:srgbClr val="002060"/>
                </a:solidFill>
              </a:rPr>
              <a:t>xin</a:t>
            </a:r>
            <a:r>
              <a:rPr lang="en-US" sz="3600" dirty="0">
                <a:solidFill>
                  <a:srgbClr val="002060"/>
                </a:solidFill>
              </a:rPr>
              <a:t> </a:t>
            </a:r>
            <a:r>
              <a:rPr lang="en-US" sz="3600" dirty="0" err="1">
                <a:solidFill>
                  <a:srgbClr val="002060"/>
                </a:solidFill>
              </a:rPr>
              <a:t>lỗi</a:t>
            </a:r>
            <a:r>
              <a:rPr lang="en-US" sz="3600" dirty="0">
                <a:solidFill>
                  <a:srgbClr val="002060"/>
                </a:solidFill>
              </a:rPr>
              <a:t>.</a:t>
            </a:r>
            <a:r>
              <a:rPr lang="en-US" sz="3600" dirty="0">
                <a:solidFill>
                  <a:srgbClr val="FF0000"/>
                </a:solidFill>
              </a:rPr>
              <a:t>//</a:t>
            </a:r>
          </a:p>
          <a:p>
            <a:pPr eaLnBrk="0" fontAlgn="base" hangingPunct="0">
              <a:spcBef>
                <a:spcPct val="0"/>
              </a:spcBef>
              <a:spcAft>
                <a:spcPct val="0"/>
              </a:spcAft>
              <a:defRPr/>
            </a:pPr>
            <a:endParaRPr lang="en-US" dirty="0">
              <a:solidFill>
                <a:srgbClr val="000000"/>
              </a:solidFill>
            </a:endParaRPr>
          </a:p>
        </p:txBody>
      </p:sp>
    </p:spTree>
    <p:extLst>
      <p:ext uri="{BB962C8B-B14F-4D97-AF65-F5344CB8AC3E}">
        <p14:creationId xmlns:p14="http://schemas.microsoft.com/office/powerpoint/2010/main" val="1896141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681" y="418090"/>
            <a:ext cx="1924319" cy="781159"/>
          </a:xfrm>
          <a:prstGeom prst="rect">
            <a:avLst/>
          </a:prstGeom>
        </p:spPr>
      </p:pic>
      <p:sp>
        <p:nvSpPr>
          <p:cNvPr id="5" name="TextBox 4"/>
          <p:cNvSpPr txBox="1"/>
          <p:nvPr/>
        </p:nvSpPr>
        <p:spPr>
          <a:xfrm>
            <a:off x="2296885" y="184138"/>
            <a:ext cx="7761515" cy="646331"/>
          </a:xfrm>
          <a:prstGeom prst="rect">
            <a:avLst/>
          </a:prstGeom>
          <a:noFill/>
        </p:spPr>
        <p:txBody>
          <a:bodyPr wrap="square" lIns="91404" tIns="45718" rIns="91404" bIns="45718" rtlCol="0">
            <a:spAutoFit/>
          </a:bodyPr>
          <a:lstStyle/>
          <a:p>
            <a:pPr algn="ctr"/>
            <a:r>
              <a:rPr lang="en-US" sz="3600">
                <a:latin typeface="VNI-Avo" pitchFamily="2" charset="0"/>
              </a:rPr>
              <a:t>Lôùp hoïc cuûa em</a:t>
            </a:r>
            <a:endParaRPr lang="en-US" sz="3600">
              <a:latin typeface="VNI-Avo" pitchFamily="2" charset="0"/>
            </a:endParaRPr>
          </a:p>
        </p:txBody>
      </p:sp>
      <p:sp>
        <p:nvSpPr>
          <p:cNvPr id="6" name="Rectangle 5">
            <a:hlinkClick r:id="rId3"/>
          </p:cNvPr>
          <p:cNvSpPr/>
          <p:nvPr/>
        </p:nvSpPr>
        <p:spPr>
          <a:xfrm>
            <a:off x="10433345" y="25379"/>
            <a:ext cx="1751631" cy="261608"/>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04" tIns="45718" rIns="91404" bIns="45718">
            <a:spAutoFit/>
          </a:bodyPr>
          <a:lstStyle/>
          <a:p>
            <a:pPr algn="ctr"/>
            <a:r>
              <a:rPr lang="en-US" sz="1100" b="1" spc="51">
                <a:ln w="0"/>
                <a:solidFill>
                  <a:schemeClr val="bg2"/>
                </a:solidFill>
                <a:effectLst>
                  <a:innerShdw blurRad="63500" dist="50800" dir="13500000">
                    <a:srgbClr val="000000">
                      <a:alpha val="50000"/>
                    </a:srgbClr>
                  </a:innerShdw>
                </a:effectLst>
              </a:rPr>
              <a:t>MÁI TRƯỜNG TUỔI THƠ</a:t>
            </a:r>
            <a:endParaRPr lang="en-US" sz="1100" b="1" spc="51">
              <a:ln w="0"/>
              <a:solidFill>
                <a:schemeClr val="bg2"/>
              </a:solidFill>
              <a:effectLst>
                <a:innerShdw blurRad="63500" dist="50800" dir="13500000">
                  <a:srgbClr val="000000">
                    <a:alpha val="50000"/>
                  </a:srgbClr>
                </a:innerShdw>
              </a:effectLst>
            </a:endParaRPr>
          </a:p>
        </p:txBody>
      </p:sp>
      <p:pic>
        <p:nvPicPr>
          <p:cNvPr id="4" name="Picture 3">
            <a:hlinkClick r:id="rId3"/>
          </p:cNvPr>
          <p:cNvPicPr>
            <a:picLocks noChangeAspect="1"/>
          </p:cNvPicPr>
          <p:nvPr/>
        </p:nvPicPr>
        <p:blipFill>
          <a:blip r:embed="rId4"/>
          <a:stretch>
            <a:fillRect/>
          </a:stretch>
        </p:blipFill>
        <p:spPr>
          <a:xfrm>
            <a:off x="1182805" y="1199211"/>
            <a:ext cx="9880976" cy="5565148"/>
          </a:xfrm>
          <a:prstGeom prst="rect">
            <a:avLst/>
          </a:prstGeom>
        </p:spPr>
      </p:pic>
    </p:spTree>
    <p:extLst>
      <p:ext uri="{BB962C8B-B14F-4D97-AF65-F5344CB8AC3E}">
        <p14:creationId xmlns:p14="http://schemas.microsoft.com/office/powerpoint/2010/main" val="41681832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rue Blue Society | Marcos para word, Clases de etiqueta, Agendas">
            <a:extLst>
              <a:ext uri="{FF2B5EF4-FFF2-40B4-BE49-F238E27FC236}">
                <a16:creationId xmlns="" xmlns:a16="http://schemas.microsoft.com/office/drawing/2014/main" id="{1110BFEE-DB32-4950-B19F-C53D12417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26997"/>
            <a:ext cx="13004800" cy="71630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1995" y="457201"/>
            <a:ext cx="5924549" cy="1143000"/>
          </a:xfrm>
        </p:spPr>
        <p:txBody>
          <a:bodyPr/>
          <a:lstStyle/>
          <a:p>
            <a:r>
              <a:rPr lang="en-US" b="1" dirty="0" err="1" smtClean="0">
                <a:solidFill>
                  <a:schemeClr val="accent2">
                    <a:lumMod val="75000"/>
                  </a:schemeClr>
                </a:solidFill>
                <a:latin typeface="UTM Avo" panose="02040603050506020204" pitchFamily="18" charset="0"/>
              </a:rPr>
              <a:t>Viết</a:t>
            </a:r>
            <a:r>
              <a:rPr lang="en-US" b="1" dirty="0" smtClean="0">
                <a:solidFill>
                  <a:schemeClr val="accent2">
                    <a:lumMod val="75000"/>
                  </a:schemeClr>
                </a:solidFill>
                <a:latin typeface="UTM Avo" panose="02040603050506020204" pitchFamily="18" charset="0"/>
              </a:rPr>
              <a:t> </a:t>
            </a:r>
            <a:r>
              <a:rPr lang="en-US" b="1" dirty="0" err="1" smtClean="0">
                <a:solidFill>
                  <a:schemeClr val="accent2">
                    <a:lumMod val="75000"/>
                  </a:schemeClr>
                </a:solidFill>
                <a:latin typeface="UTM Avo" panose="02040603050506020204" pitchFamily="18" charset="0"/>
              </a:rPr>
              <a:t>vở</a:t>
            </a:r>
            <a:endParaRPr lang="en-US" b="1" dirty="0">
              <a:solidFill>
                <a:schemeClr val="accent2">
                  <a:lumMod val="75000"/>
                </a:schemeClr>
              </a:solidFill>
              <a:latin typeface="UTM Avo" panose="02040603050506020204" pitchFamily="18" charset="0"/>
            </a:endParaRPr>
          </a:p>
        </p:txBody>
      </p:sp>
      <p:pic>
        <p:nvPicPr>
          <p:cNvPr id="5" name="Picture 4"/>
          <p:cNvPicPr>
            <a:picLocks noChangeAspect="1"/>
          </p:cNvPicPr>
          <p:nvPr/>
        </p:nvPicPr>
        <p:blipFill>
          <a:blip r:embed="rId3"/>
          <a:stretch>
            <a:fillRect/>
          </a:stretch>
        </p:blipFill>
        <p:spPr>
          <a:xfrm>
            <a:off x="6626353" y="519928"/>
            <a:ext cx="5251451" cy="5564609"/>
          </a:xfrm>
          <a:prstGeom prst="rect">
            <a:avLst/>
          </a:prstGeom>
        </p:spPr>
      </p:pic>
      <p:pic>
        <p:nvPicPr>
          <p:cNvPr id="7" name="Picture 6"/>
          <p:cNvPicPr>
            <a:picLocks noChangeAspect="1"/>
          </p:cNvPicPr>
          <p:nvPr/>
        </p:nvPicPr>
        <p:blipFill rotWithShape="1">
          <a:blip r:embed="rId4"/>
          <a:srcRect l="14493" r="13043"/>
          <a:stretch/>
        </p:blipFill>
        <p:spPr>
          <a:xfrm rot="20766598">
            <a:off x="1192347" y="2276979"/>
            <a:ext cx="2540000" cy="3505200"/>
          </a:xfrm>
          <a:prstGeom prst="rect">
            <a:avLst/>
          </a:prstGeom>
        </p:spPr>
      </p:pic>
      <p:pic>
        <p:nvPicPr>
          <p:cNvPr id="8" name="Picture 7"/>
          <p:cNvPicPr>
            <a:picLocks noChangeAspect="1"/>
          </p:cNvPicPr>
          <p:nvPr/>
        </p:nvPicPr>
        <p:blipFill rotWithShape="1">
          <a:blip r:embed="rId5"/>
          <a:srcRect l="25994" r="29884"/>
          <a:stretch/>
        </p:blipFill>
        <p:spPr>
          <a:xfrm rot="1155472">
            <a:off x="4561900" y="2647990"/>
            <a:ext cx="1219200" cy="2763231"/>
          </a:xfrm>
          <a:prstGeom prst="rect">
            <a:avLst/>
          </a:prstGeom>
        </p:spPr>
      </p:pic>
    </p:spTree>
    <p:extLst>
      <p:ext uri="{BB962C8B-B14F-4D97-AF65-F5344CB8AC3E}">
        <p14:creationId xmlns:p14="http://schemas.microsoft.com/office/powerpoint/2010/main" val="3259029756"/>
      </p:ext>
    </p:extLst>
  </p:cSld>
  <p:clrMapOvr>
    <a:masterClrMapping/>
  </p:clrMapOvr>
  <p:transition advTm="6645"/>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rue Blue Society | Marcos para word, Clases de etiqueta, Agendas">
            <a:extLst>
              <a:ext uri="{FF2B5EF4-FFF2-40B4-BE49-F238E27FC236}">
                <a16:creationId xmlns="" xmlns:a16="http://schemas.microsoft.com/office/drawing/2014/main" id="{1110BFEE-DB32-4950-B19F-C53D12417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489"/>
            <a:ext cx="13004800" cy="71630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3"/>
          <a:srcRect t="2529" b="12137"/>
          <a:stretch/>
        </p:blipFill>
        <p:spPr>
          <a:xfrm>
            <a:off x="1790703" y="482600"/>
            <a:ext cx="8572500" cy="6096000"/>
          </a:xfrm>
          <a:prstGeom prst="rect">
            <a:avLst/>
          </a:prstGeom>
        </p:spPr>
      </p:pic>
    </p:spTree>
    <p:extLst>
      <p:ext uri="{BB962C8B-B14F-4D97-AF65-F5344CB8AC3E}">
        <p14:creationId xmlns:p14="http://schemas.microsoft.com/office/powerpoint/2010/main" val="1544876943"/>
      </p:ext>
    </p:extLst>
  </p:cSld>
  <p:clrMapOvr>
    <a:masterClrMapping/>
  </p:clrMapOvr>
  <p:transition advTm="6645"/>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33400" y="1752605"/>
            <a:ext cx="109728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4" tIns="45718" rIns="91404"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0" fontAlgn="base" hangingPunct="0">
              <a:spcBef>
                <a:spcPct val="0"/>
              </a:spcBef>
              <a:spcAft>
                <a:spcPct val="0"/>
              </a:spcAft>
            </a:pPr>
            <a:r>
              <a:rPr lang="en-US" altLang="en-US" sz="4000">
                <a:solidFill>
                  <a:srgbClr val="002060"/>
                </a:solidFill>
              </a:rPr>
              <a:t>        </a:t>
            </a:r>
            <a:r>
              <a:rPr lang="en-US" altLang="en-US" sz="4400">
                <a:solidFill>
                  <a:srgbClr val="002060"/>
                </a:solidFill>
              </a:rPr>
              <a:t>Nhà vịt ở gần một con kênh xinh xinh. Hôm nay trời đẹp, bố mẹ cho vịt con ra kênh tập bơi. Mới tập mà vịt con đã bơi rất nhanh. Vịt bố vịt mẹ vui quá, kêu cạp cạp. Gia đình vịt làm xôn xao cả mặt kênh.</a:t>
            </a:r>
          </a:p>
        </p:txBody>
      </p:sp>
    </p:spTree>
    <p:extLst>
      <p:ext uri="{BB962C8B-B14F-4D97-AF65-F5344CB8AC3E}">
        <p14:creationId xmlns:p14="http://schemas.microsoft.com/office/powerpoint/2010/main" val="1883819090"/>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hlinkClick r:id="rId2"/>
          </p:cNvPr>
          <p:cNvSpPr/>
          <p:nvPr/>
        </p:nvSpPr>
        <p:spPr>
          <a:xfrm>
            <a:off x="10433345" y="25379"/>
            <a:ext cx="1751631" cy="261608"/>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04" tIns="45718" rIns="91404" bIns="45718">
            <a:spAutoFit/>
          </a:bodyPr>
          <a:lstStyle/>
          <a:p>
            <a:pPr algn="ctr"/>
            <a:r>
              <a:rPr lang="en-US" sz="1100" b="1" spc="51">
                <a:ln w="0"/>
                <a:solidFill>
                  <a:schemeClr val="bg2"/>
                </a:solidFill>
                <a:effectLst>
                  <a:innerShdw blurRad="63500" dist="50800" dir="13500000">
                    <a:srgbClr val="000000">
                      <a:alpha val="50000"/>
                    </a:srgbClr>
                  </a:innerShdw>
                </a:effectLst>
              </a:rPr>
              <a:t>MÁI TRƯỜNG TUỔI THƠ</a:t>
            </a:r>
            <a:endParaRPr lang="en-US" sz="1100" b="1" spc="51">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rotWithShape="1">
          <a:blip r:embed="rId3"/>
          <a:srcRect r="81351" b="73651"/>
          <a:stretch/>
        </p:blipFill>
        <p:spPr>
          <a:xfrm>
            <a:off x="49015" y="627110"/>
            <a:ext cx="2264528" cy="893257"/>
          </a:xfrm>
          <a:prstGeom prst="rect">
            <a:avLst/>
          </a:prstGeom>
        </p:spPr>
      </p:pic>
      <p:pic>
        <p:nvPicPr>
          <p:cNvPr id="3" name="Picture 2">
            <a:hlinkClick r:id="rId2"/>
          </p:cNvPr>
          <p:cNvPicPr>
            <a:picLocks noChangeAspect="1"/>
          </p:cNvPicPr>
          <p:nvPr/>
        </p:nvPicPr>
        <p:blipFill>
          <a:blip r:embed="rId4"/>
          <a:stretch>
            <a:fillRect/>
          </a:stretch>
        </p:blipFill>
        <p:spPr>
          <a:xfrm>
            <a:off x="718389" y="2109627"/>
            <a:ext cx="10755227" cy="2638793"/>
          </a:xfrm>
          <a:prstGeom prst="rect">
            <a:avLst/>
          </a:prstGeom>
        </p:spPr>
      </p:pic>
    </p:spTree>
    <p:extLst>
      <p:ext uri="{BB962C8B-B14F-4D97-AF65-F5344CB8AC3E}">
        <p14:creationId xmlns:p14="http://schemas.microsoft.com/office/powerpoint/2010/main" val="29844056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801" y="157041"/>
            <a:ext cx="10786271" cy="5975927"/>
          </a:xfrm>
        </p:spPr>
      </p:pic>
    </p:spTree>
    <p:extLst>
      <p:ext uri="{BB962C8B-B14F-4D97-AF65-F5344CB8AC3E}">
        <p14:creationId xmlns:p14="http://schemas.microsoft.com/office/powerpoint/2010/main" val="42102189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19" y="-27384"/>
            <a:ext cx="12255059" cy="68601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25" y="-528451"/>
            <a:ext cx="12865429" cy="73994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 y="3934376"/>
            <a:ext cx="12194117" cy="2926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13" y="4187148"/>
            <a:ext cx="7469361" cy="25975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0000000我图PPT\03.20\亲子乐园\23园.png"/>
          <p:cNvPicPr>
            <a:picLocks noChangeAspect="1" noChangeArrowheads="1"/>
          </p:cNvPicPr>
          <p:nvPr/>
        </p:nvPicPr>
        <p:blipFill rotWithShape="1">
          <a:blip r:embed="rId7">
            <a:extLst>
              <a:ext uri="{28A0092B-C50C-407E-A947-70E740481C1C}">
                <a14:useLocalDpi xmlns:a14="http://schemas.microsoft.com/office/drawing/2010/main" val="0"/>
              </a:ext>
            </a:extLst>
          </a:blip>
          <a:srcRect b="64351"/>
          <a:stretch/>
        </p:blipFill>
        <p:spPr bwMode="auto">
          <a:xfrm>
            <a:off x="2831637" y="836728"/>
            <a:ext cx="6115547" cy="15424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5861" y="1601306"/>
            <a:ext cx="4268259" cy="57194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67532" t="19027" r="11038" b="19634"/>
          <a:stretch>
            <a:fillRect/>
          </a:stretch>
        </p:blipFill>
        <p:spPr bwMode="auto">
          <a:xfrm>
            <a:off x="10249506" y="-211791"/>
            <a:ext cx="2139785" cy="21834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3846" t="10301" r="70716" b="10733"/>
          <a:stretch>
            <a:fillRect/>
          </a:stretch>
        </p:blipFill>
        <p:spPr bwMode="auto">
          <a:xfrm>
            <a:off x="-310527" y="-426956"/>
            <a:ext cx="2540000" cy="2810933"/>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302113" y="3566895"/>
            <a:ext cx="10753195" cy="769441"/>
          </a:xfrm>
          <a:prstGeom prst="rect">
            <a:avLst/>
          </a:prstGeom>
          <a:noFill/>
        </p:spPr>
        <p:txBody>
          <a:bodyPr wrap="square" lIns="91404" tIns="45718" rIns="91404" bIns="45718" rtlCol="0">
            <a:spAutoFit/>
          </a:bodyPr>
          <a:lstStyle/>
          <a:p>
            <a:pPr algn="ctr"/>
            <a:r>
              <a:rPr lang="en-US" altLang="zh-CN" sz="4400" err="1">
                <a:solidFill>
                  <a:srgbClr val="000099"/>
                </a:solidFill>
                <a:latin typeface="UTM Avo" panose="02040603050506020204" pitchFamily="18" charset="0"/>
                <a:cs typeface="Times New Roman" panose="02020603050405020304" pitchFamily="18" charset="0"/>
              </a:rPr>
              <a:t>Bài</a:t>
            </a:r>
            <a:r>
              <a:rPr lang="en-US" altLang="zh-CN" sz="4400">
                <a:solidFill>
                  <a:srgbClr val="000099"/>
                </a:solidFill>
                <a:latin typeface="UTM Avo" panose="02040603050506020204" pitchFamily="18" charset="0"/>
                <a:cs typeface="Times New Roman" panose="02020603050405020304" pitchFamily="18" charset="0"/>
              </a:rPr>
              <a:t> </a:t>
            </a:r>
            <a:r>
              <a:rPr lang="en-US" altLang="zh-CN" sz="4400">
                <a:solidFill>
                  <a:srgbClr val="000099"/>
                </a:solidFill>
                <a:latin typeface="UTM Avo" panose="02040603050506020204" pitchFamily="18" charset="0"/>
                <a:cs typeface="Times New Roman" panose="02020603050405020304" pitchFamily="18" charset="0"/>
              </a:rPr>
              <a:t>58:    </a:t>
            </a:r>
            <a:r>
              <a:rPr lang="en-US" altLang="zh-CN" sz="4400" b="1">
                <a:solidFill>
                  <a:srgbClr val="FF0000"/>
                </a:solidFill>
                <a:latin typeface="UTM Avo" panose="02040603050506020204" pitchFamily="18" charset="0"/>
                <a:cs typeface="Times New Roman" panose="02020603050405020304" pitchFamily="18" charset="0"/>
              </a:rPr>
              <a:t>ach  êch  ich</a:t>
            </a:r>
            <a:endParaRPr lang="zh-CN" altLang="en-US" sz="4400" b="1" dirty="0">
              <a:solidFill>
                <a:srgbClr val="FF0000"/>
              </a:solidFill>
              <a:latin typeface="UTM Avo" panose="02040603050506020204" pitchFamily="18" charset="0"/>
              <a:cs typeface="Times New Roman" panose="02020603050405020304" pitchFamily="18" charset="0"/>
            </a:endParaRPr>
          </a:p>
        </p:txBody>
      </p:sp>
      <p:sp>
        <p:nvSpPr>
          <p:cNvPr id="12" name="WordArt 6"/>
          <p:cNvSpPr>
            <a:spLocks noChangeArrowheads="1" noChangeShapeType="1" noTextEdit="1"/>
          </p:cNvSpPr>
          <p:nvPr/>
        </p:nvSpPr>
        <p:spPr bwMode="auto">
          <a:xfrm>
            <a:off x="1104736" y="978551"/>
            <a:ext cx="9983821" cy="4466719"/>
          </a:xfrm>
          <a:prstGeom prst="rect">
            <a:avLst/>
          </a:prstGeom>
        </p:spPr>
        <p:txBody>
          <a:bodyPr spcFirstLastPara="1" wrap="none" lIns="91278" tIns="45718" rIns="91278" bIns="45718" numCol="1" fromWordArt="1">
            <a:prstTxWarp prst="textArchUp">
              <a:avLst>
                <a:gd name="adj" fmla="val 11020719"/>
              </a:avLst>
            </a:prstTxWarp>
          </a:bodyPr>
          <a:lstStyle/>
          <a:p>
            <a:pPr algn="ctr" defTabSz="912065"/>
            <a:r>
              <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CON ĐẾN VỚI TIẾT</a:t>
            </a:r>
          </a:p>
        </p:txBody>
      </p:sp>
      <p:sp>
        <p:nvSpPr>
          <p:cNvPr id="13" name="圆角矩形 1"/>
          <p:cNvSpPr/>
          <p:nvPr/>
        </p:nvSpPr>
        <p:spPr>
          <a:xfrm>
            <a:off x="2308768" y="2229317"/>
            <a:ext cx="7228953" cy="145523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653" tIns="60826" rIns="121653" bIns="60826" anchor="ctr"/>
          <a:lstStyle/>
          <a:p>
            <a:pPr algn="ctr" defTabSz="1216090">
              <a:defRPr/>
            </a:pPr>
            <a:r>
              <a:rPr lang="en-US" altLang="zh-CN" sz="4000" b="1" dirty="0">
                <a:solidFill>
                  <a:srgbClr val="70AD47">
                    <a:lumMod val="75000"/>
                  </a:srgbClr>
                </a:solidFill>
                <a:latin typeface="Times New Roman" panose="02020603050405020304" pitchFamily="18" charset="0"/>
                <a:cs typeface="Times New Roman" panose="02020603050405020304" pitchFamily="18" charset="0"/>
              </a:rPr>
              <a:t>TIẾNG VIỆT </a:t>
            </a:r>
          </a:p>
        </p:txBody>
      </p:sp>
    </p:spTree>
    <p:extLst>
      <p:ext uri="{BB962C8B-B14F-4D97-AF65-F5344CB8AC3E}">
        <p14:creationId xmlns:p14="http://schemas.microsoft.com/office/powerpoint/2010/main" val="148121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10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11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 presetClass="entr" presetSubtype="2"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1+#ppt_w/2"/>
                                          </p:val>
                                        </p:tav>
                                        <p:tav tm="100000">
                                          <p:val>
                                            <p:strVal val="#ppt_x"/>
                                          </p:val>
                                        </p:tav>
                                      </p:tavLst>
                                    </p:anim>
                                    <p:anim calcmode="lin" valueType="num">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000" fill="hold"/>
                                        <p:tgtEl>
                                          <p:spTgt spid="27"/>
                                        </p:tgtEl>
                                        <p:attrNameLst>
                                          <p:attrName>ppt_x</p:attrName>
                                        </p:attrNameLst>
                                      </p:cBhvr>
                                      <p:tavLst>
                                        <p:tav tm="0">
                                          <p:val>
                                            <p:strVal val="0-#ppt_w/2"/>
                                          </p:val>
                                        </p:tav>
                                        <p:tav tm="100000">
                                          <p:val>
                                            <p:strVal val="#ppt_x"/>
                                          </p:val>
                                        </p:tav>
                                      </p:tavLst>
                                    </p:anim>
                                    <p:anim calcmode="lin" valueType="num">
                                      <p:cBhvr additive="base">
                                        <p:cTn id="25" dur="1000" fill="hold"/>
                                        <p:tgtEl>
                                          <p:spTgt spid="27"/>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53" presetClass="entr" presetSubtype="16"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16" presetClass="entr" presetSubtype="2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0" y="23816"/>
            <a:ext cx="12192000" cy="6834187"/>
          </a:xfrm>
          <a:prstGeom prst="rect">
            <a:avLst/>
          </a:prstGeom>
          <a:noFill/>
          <a:ln w="9525">
            <a:noFill/>
            <a:miter lim="800000"/>
            <a:headEnd/>
            <a:tailEnd/>
          </a:ln>
        </p:spPr>
      </p:pic>
      <p:sp>
        <p:nvSpPr>
          <p:cNvPr id="5" name="WordArt 7"/>
          <p:cNvSpPr>
            <a:spLocks noChangeArrowheads="1" noChangeShapeType="1" noTextEdit="1"/>
          </p:cNvSpPr>
          <p:nvPr/>
        </p:nvSpPr>
        <p:spPr bwMode="auto">
          <a:xfrm>
            <a:off x="4724400" y="2647949"/>
            <a:ext cx="5029200" cy="1390651"/>
          </a:xfrm>
          <a:prstGeom prst="rect">
            <a:avLst/>
          </a:prstGeom>
        </p:spPr>
        <p:txBody>
          <a:bodyPr wrap="none" lIns="91404" tIns="45718" rIns="91404" bIns="45718" fromWordArt="1">
            <a:prstTxWarp prst="textPlain">
              <a:avLst>
                <a:gd name="adj" fmla="val 50000"/>
              </a:avLst>
            </a:prstTxWarp>
          </a:bodyPr>
          <a:lstStyle/>
          <a:p>
            <a:pPr algn="ctr"/>
            <a:r>
              <a:rPr lang="en-US" sz="5500" b="1" kern="10">
                <a:ln w="9525">
                  <a:solidFill>
                    <a:srgbClr val="FFFF00"/>
                  </a:solidFill>
                  <a:round/>
                  <a:headEnd/>
                  <a:tailEnd/>
                </a:ln>
                <a:solidFill>
                  <a:srgbClr val="0000FF"/>
                </a:solidFill>
                <a:effectLst>
                  <a:outerShdw dist="35921" dir="2700000" algn="ctr" rotWithShape="0">
                    <a:srgbClr val="C0C0C0">
                      <a:alpha val="79999"/>
                    </a:srgbClr>
                  </a:outerShdw>
                </a:effectLst>
                <a:latin typeface="Times New Roman" pitchFamily="18" charset="0"/>
                <a:cs typeface="Times New Roman" pitchFamily="18" charset="0"/>
              </a:rPr>
              <a:t>TIẾT 1</a:t>
            </a:r>
            <a:endParaRPr lang="en-US" sz="5500" b="1" kern="10" dirty="0">
              <a:ln w="9525">
                <a:solidFill>
                  <a:srgbClr val="FFFF00"/>
                </a:solidFill>
                <a:round/>
                <a:headEnd/>
                <a:tailEnd/>
              </a:ln>
              <a:solidFill>
                <a:srgbClr val="0000FF"/>
              </a:solidFill>
              <a:effectLst>
                <a:outerShdw dist="35921" dir="2700000" algn="ctr" rotWithShape="0">
                  <a:srgbClr val="C0C0C0">
                    <a:alpha val="79999"/>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946360500"/>
      </p:ext>
    </p:extLst>
  </p:cSld>
  <p:clrMapOvr>
    <a:masterClrMapping/>
  </p:clrMapOvr>
  <mc:AlternateContent xmlns:mc="http://schemas.openxmlformats.org/markup-compatibility/2006" xmlns:p14="http://schemas.microsoft.com/office/powerpoint/2010/main">
    <mc:Choice Requires="p14">
      <p:transition spd="slow" p14:dur="2000" advTm="6645"/>
    </mc:Choice>
    <mc:Fallback xmlns="">
      <p:transition spd="slow" advTm="6645"/>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0921" y="390880"/>
            <a:ext cx="11505607" cy="4728331"/>
          </a:xfrm>
          <a:prstGeom prst="rect">
            <a:avLst/>
          </a:prstGeom>
        </p:spPr>
      </p:pic>
      <p:sp>
        <p:nvSpPr>
          <p:cNvPr id="5" name="TextBox 4"/>
          <p:cNvSpPr txBox="1"/>
          <p:nvPr/>
        </p:nvSpPr>
        <p:spPr>
          <a:xfrm>
            <a:off x="3101531" y="5606304"/>
            <a:ext cx="11253792" cy="933589"/>
          </a:xfrm>
          <a:prstGeom prst="rect">
            <a:avLst/>
          </a:prstGeom>
          <a:noFill/>
        </p:spPr>
        <p:txBody>
          <a:bodyPr wrap="square" lIns="91404" tIns="45718" rIns="91404" bIns="45718" rtlCol="0">
            <a:spAutoFit/>
          </a:bodyPr>
          <a:lstStyle/>
          <a:p>
            <a:r>
              <a:rPr lang="en-US" sz="5500" b="1">
                <a:latin typeface="Times New Roman" pitchFamily="18" charset="0"/>
                <a:cs typeface="Times New Roman" pitchFamily="18" charset="0"/>
              </a:rPr>
              <a:t>Ếch con thích đọc sách.</a:t>
            </a:r>
          </a:p>
        </p:txBody>
      </p:sp>
      <p:sp>
        <p:nvSpPr>
          <p:cNvPr id="6" name="Rectangle 5"/>
          <p:cNvSpPr/>
          <p:nvPr/>
        </p:nvSpPr>
        <p:spPr>
          <a:xfrm>
            <a:off x="3111068" y="5604264"/>
            <a:ext cx="1353791" cy="933589"/>
          </a:xfrm>
          <a:prstGeom prst="rect">
            <a:avLst/>
          </a:prstGeom>
        </p:spPr>
        <p:txBody>
          <a:bodyPr wrap="none" lIns="91404" tIns="45718" rIns="91404" bIns="45718">
            <a:spAutoFit/>
          </a:bodyPr>
          <a:lstStyle/>
          <a:p>
            <a:r>
              <a:rPr lang="en-US" sz="5500" b="1">
                <a:solidFill>
                  <a:srgbClr val="FF0000"/>
                </a:solidFill>
                <a:latin typeface="Times New Roman" pitchFamily="18" charset="0"/>
                <a:cs typeface="Times New Roman" pitchFamily="18" charset="0"/>
              </a:rPr>
              <a:t>Ếch</a:t>
            </a:r>
            <a:endParaRPr lang="en-US" sz="5500">
              <a:solidFill>
                <a:srgbClr val="FF0000"/>
              </a:solidFill>
              <a:latin typeface="Times New Roman" pitchFamily="18" charset="0"/>
              <a:cs typeface="Times New Roman" pitchFamily="18" charset="0"/>
            </a:endParaRPr>
          </a:p>
        </p:txBody>
      </p:sp>
      <p:sp>
        <p:nvSpPr>
          <p:cNvPr id="7" name="Rectangle 6"/>
          <p:cNvSpPr/>
          <p:nvPr/>
        </p:nvSpPr>
        <p:spPr>
          <a:xfrm>
            <a:off x="8734425" y="5601932"/>
            <a:ext cx="1754019" cy="933589"/>
          </a:xfrm>
          <a:prstGeom prst="rect">
            <a:avLst/>
          </a:prstGeom>
        </p:spPr>
        <p:txBody>
          <a:bodyPr wrap="square" lIns="91404" tIns="45718" rIns="91404" bIns="45718">
            <a:spAutoFit/>
          </a:bodyPr>
          <a:lstStyle/>
          <a:p>
            <a:r>
              <a:rPr lang="en-US" sz="5500" b="1">
                <a:solidFill>
                  <a:srgbClr val="FF0000"/>
                </a:solidFill>
                <a:latin typeface="Times New Roman" pitchFamily="18" charset="0"/>
                <a:cs typeface="Times New Roman" pitchFamily="18" charset="0"/>
              </a:rPr>
              <a:t>ach</a:t>
            </a:r>
            <a:endParaRPr lang="en-US" sz="5500">
              <a:solidFill>
                <a:srgbClr val="FF0000"/>
              </a:solidFill>
              <a:latin typeface="Times New Roman" pitchFamily="18" charset="0"/>
              <a:cs typeface="Times New Roman" pitchFamily="18" charset="0"/>
            </a:endParaRPr>
          </a:p>
        </p:txBody>
      </p:sp>
      <p:sp>
        <p:nvSpPr>
          <p:cNvPr id="8" name="Rectangle 7"/>
          <p:cNvSpPr/>
          <p:nvPr/>
        </p:nvSpPr>
        <p:spPr>
          <a:xfrm>
            <a:off x="6217101" y="5597416"/>
            <a:ext cx="1080211" cy="933589"/>
          </a:xfrm>
          <a:prstGeom prst="rect">
            <a:avLst/>
          </a:prstGeom>
        </p:spPr>
        <p:txBody>
          <a:bodyPr wrap="none" lIns="91404" tIns="45718" rIns="91404" bIns="45718">
            <a:spAutoFit/>
          </a:bodyPr>
          <a:lstStyle/>
          <a:p>
            <a:r>
              <a:rPr lang="en-US" sz="5500" b="1">
                <a:solidFill>
                  <a:srgbClr val="FF0000"/>
                </a:solidFill>
                <a:latin typeface="Times New Roman" pitchFamily="18" charset="0"/>
                <a:cs typeface="Times New Roman" pitchFamily="18" charset="0"/>
              </a:rPr>
              <a:t>ich</a:t>
            </a:r>
            <a:endParaRPr lang="en-US" sz="5500">
              <a:solidFill>
                <a:srgbClr val="FF0000"/>
              </a:solidFill>
              <a:latin typeface="Times New Roman" pitchFamily="18" charset="0"/>
              <a:cs typeface="Times New Roman" pitchFamily="18" charset="0"/>
            </a:endParaRPr>
          </a:p>
        </p:txBody>
      </p:sp>
      <p:sp>
        <p:nvSpPr>
          <p:cNvPr id="9" name="Rectangle 8">
            <a:hlinkClick r:id="rId3"/>
          </p:cNvPr>
          <p:cNvSpPr/>
          <p:nvPr/>
        </p:nvSpPr>
        <p:spPr>
          <a:xfrm>
            <a:off x="10433345" y="119956"/>
            <a:ext cx="1751631" cy="261608"/>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04" tIns="45718" rIns="91404" bIns="45718">
            <a:spAutoFit/>
          </a:bodyPr>
          <a:lstStyle/>
          <a:p>
            <a:pPr algn="ctr"/>
            <a:r>
              <a:rPr lang="en-US" sz="1100" b="1" spc="51">
                <a:ln w="0"/>
                <a:solidFill>
                  <a:schemeClr val="bg2"/>
                </a:solidFill>
                <a:effectLst>
                  <a:innerShdw blurRad="63500" dist="50800" dir="13500000">
                    <a:srgbClr val="000000">
                      <a:alpha val="50000"/>
                    </a:srgbClr>
                  </a:innerShdw>
                </a:effectLst>
              </a:rPr>
              <a:t>MÁI TRƯỜNG TUỔI THƠ</a:t>
            </a:r>
            <a:endParaRPr lang="en-US" sz="1100" b="1" spc="51">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57977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1524034" y="2057421"/>
            <a:ext cx="3029527" cy="1862048"/>
          </a:xfrm>
          <a:prstGeom prst="rect">
            <a:avLst/>
          </a:prstGeom>
          <a:noFill/>
        </p:spPr>
        <p:txBody>
          <a:bodyPr wrap="square" lIns="91404" tIns="45718" rIns="91404" bIns="45718" rtlCol="0">
            <a:spAutoFit/>
          </a:bodyPr>
          <a:lstStyle/>
          <a:p>
            <a:r>
              <a:rPr lang="en-US" sz="11500" b="1">
                <a:solidFill>
                  <a:srgbClr val="FF0000"/>
                </a:solidFill>
                <a:latin typeface="Times New Roman" pitchFamily="18" charset="0"/>
                <a:cs typeface="Times New Roman" pitchFamily="18" charset="0"/>
              </a:rPr>
              <a:t>ach</a:t>
            </a:r>
            <a:endParaRPr lang="en-US" sz="11500" b="1" dirty="0">
              <a:solidFill>
                <a:srgbClr val="FF0000"/>
              </a:solidFill>
              <a:latin typeface="Times New Roman" pitchFamily="18" charset="0"/>
              <a:cs typeface="Times New Roman" pitchFamily="18" charset="0"/>
            </a:endParaRPr>
          </a:p>
        </p:txBody>
      </p:sp>
      <p:grpSp>
        <p:nvGrpSpPr>
          <p:cNvPr id="41" name="Group 40"/>
          <p:cNvGrpSpPr/>
          <p:nvPr/>
        </p:nvGrpSpPr>
        <p:grpSpPr>
          <a:xfrm>
            <a:off x="304800" y="122904"/>
            <a:ext cx="3110272" cy="838200"/>
            <a:chOff x="228600" y="228600"/>
            <a:chExt cx="2332704" cy="838200"/>
          </a:xfrm>
        </p:grpSpPr>
        <p:sp>
          <p:nvSpPr>
            <p:cNvPr id="42" name="Rounded Rectangle 41"/>
            <p:cNvSpPr/>
            <p:nvPr/>
          </p:nvSpPr>
          <p:spPr>
            <a:xfrm>
              <a:off x="961104" y="275304"/>
              <a:ext cx="1600200" cy="762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Đọc</a:t>
              </a:r>
              <a:endParaRPr lang="vi-VN" sz="4800" b="1" dirty="0">
                <a:solidFill>
                  <a:srgbClr val="FFFFFF"/>
                </a:solidFill>
              </a:endParaRPr>
            </a:p>
          </p:txBody>
        </p:sp>
        <p:sp>
          <p:nvSpPr>
            <p:cNvPr id="43" name="Oval 42"/>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2</a:t>
              </a:r>
              <a:endParaRPr lang="vi-VN" sz="4800" b="1" dirty="0">
                <a:solidFill>
                  <a:srgbClr val="808080">
                    <a:lumMod val="10000"/>
                  </a:srgbClr>
                </a:solidFill>
              </a:endParaRPr>
            </a:p>
          </p:txBody>
        </p:sp>
      </p:grpSp>
      <p:sp>
        <p:nvSpPr>
          <p:cNvPr id="23" name="TextBox 22"/>
          <p:cNvSpPr txBox="1"/>
          <p:nvPr/>
        </p:nvSpPr>
        <p:spPr>
          <a:xfrm flipH="1">
            <a:off x="5181624" y="2076283"/>
            <a:ext cx="3029527" cy="1862048"/>
          </a:xfrm>
          <a:prstGeom prst="rect">
            <a:avLst/>
          </a:prstGeom>
          <a:noFill/>
        </p:spPr>
        <p:txBody>
          <a:bodyPr wrap="square" lIns="91404" tIns="45718" rIns="91404" bIns="45718" rtlCol="0">
            <a:spAutoFit/>
          </a:bodyPr>
          <a:lstStyle/>
          <a:p>
            <a:r>
              <a:rPr lang="en-US" sz="11500" b="1">
                <a:solidFill>
                  <a:srgbClr val="FF0000"/>
                </a:solidFill>
                <a:latin typeface="Times New Roman" pitchFamily="18" charset="0"/>
                <a:cs typeface="Times New Roman" pitchFamily="18" charset="0"/>
              </a:rPr>
              <a:t>êch</a:t>
            </a:r>
            <a:endParaRPr lang="en-US" sz="11500" b="1" dirty="0">
              <a:solidFill>
                <a:srgbClr val="FF0000"/>
              </a:solidFill>
              <a:latin typeface="Times New Roman" pitchFamily="18" charset="0"/>
              <a:cs typeface="Times New Roman" pitchFamily="18" charset="0"/>
            </a:endParaRPr>
          </a:p>
        </p:txBody>
      </p:sp>
      <p:sp>
        <p:nvSpPr>
          <p:cNvPr id="16" name="TextBox 15"/>
          <p:cNvSpPr txBox="1"/>
          <p:nvPr/>
        </p:nvSpPr>
        <p:spPr>
          <a:xfrm flipH="1">
            <a:off x="8737634" y="2057413"/>
            <a:ext cx="3029527" cy="1862048"/>
          </a:xfrm>
          <a:prstGeom prst="rect">
            <a:avLst/>
          </a:prstGeom>
          <a:noFill/>
        </p:spPr>
        <p:txBody>
          <a:bodyPr wrap="square" lIns="91404" tIns="45718" rIns="91404" bIns="45718" rtlCol="0">
            <a:spAutoFit/>
          </a:bodyPr>
          <a:lstStyle/>
          <a:p>
            <a:r>
              <a:rPr lang="en-US" sz="11500" b="1">
                <a:solidFill>
                  <a:srgbClr val="FF0000"/>
                </a:solidFill>
                <a:latin typeface="Times New Roman" pitchFamily="18" charset="0"/>
                <a:cs typeface="Times New Roman" pitchFamily="18" charset="0"/>
              </a:rPr>
              <a:t>ich</a:t>
            </a:r>
            <a:endParaRPr lang="en-US" sz="115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46881766"/>
      </p:ext>
    </p:extLst>
  </p:cSld>
  <p:clrMapOvr>
    <a:masterClrMapping/>
  </p:clrMapOvr>
  <p:transition advTm="6645"/>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1524034" y="2057421"/>
            <a:ext cx="3029527" cy="1862048"/>
          </a:xfrm>
          <a:prstGeom prst="rect">
            <a:avLst/>
          </a:prstGeom>
          <a:noFill/>
        </p:spPr>
        <p:txBody>
          <a:bodyPr wrap="square" lIns="91404" tIns="45718" rIns="91404" bIns="45718" rtlCol="0">
            <a:spAutoFit/>
          </a:bodyPr>
          <a:lstStyle/>
          <a:p>
            <a:r>
              <a:rPr lang="en-US" sz="11500" b="1">
                <a:solidFill>
                  <a:srgbClr val="FF0000"/>
                </a:solidFill>
                <a:latin typeface="Times New Roman" pitchFamily="18" charset="0"/>
                <a:cs typeface="Times New Roman" pitchFamily="18" charset="0"/>
              </a:rPr>
              <a:t>a</a:t>
            </a:r>
            <a:r>
              <a:rPr lang="en-US" sz="11500" b="1">
                <a:solidFill>
                  <a:srgbClr val="0070C0"/>
                </a:solidFill>
                <a:latin typeface="Times New Roman" pitchFamily="18" charset="0"/>
                <a:cs typeface="Times New Roman" pitchFamily="18" charset="0"/>
              </a:rPr>
              <a:t>ch</a:t>
            </a:r>
            <a:endParaRPr lang="en-US" sz="11500" b="1" dirty="0">
              <a:solidFill>
                <a:srgbClr val="0070C0"/>
              </a:solidFill>
              <a:latin typeface="Times New Roman" pitchFamily="18" charset="0"/>
              <a:cs typeface="Times New Roman" pitchFamily="18" charset="0"/>
            </a:endParaRPr>
          </a:p>
        </p:txBody>
      </p:sp>
      <p:grpSp>
        <p:nvGrpSpPr>
          <p:cNvPr id="41" name="Group 40"/>
          <p:cNvGrpSpPr/>
          <p:nvPr/>
        </p:nvGrpSpPr>
        <p:grpSpPr>
          <a:xfrm>
            <a:off x="304800" y="122904"/>
            <a:ext cx="3110272" cy="838200"/>
            <a:chOff x="228600" y="228600"/>
            <a:chExt cx="2332704" cy="838200"/>
          </a:xfrm>
        </p:grpSpPr>
        <p:sp>
          <p:nvSpPr>
            <p:cNvPr id="42" name="Rounded Rectangle 41"/>
            <p:cNvSpPr/>
            <p:nvPr/>
          </p:nvSpPr>
          <p:spPr>
            <a:xfrm>
              <a:off x="961104" y="275304"/>
              <a:ext cx="1600200" cy="762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Đọc</a:t>
              </a:r>
              <a:endParaRPr lang="vi-VN" sz="4800" b="1" dirty="0">
                <a:solidFill>
                  <a:srgbClr val="FFFFFF"/>
                </a:solidFill>
              </a:endParaRPr>
            </a:p>
          </p:txBody>
        </p:sp>
        <p:sp>
          <p:nvSpPr>
            <p:cNvPr id="43" name="Oval 42"/>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2</a:t>
              </a:r>
              <a:endParaRPr lang="vi-VN" sz="4800" b="1" dirty="0">
                <a:solidFill>
                  <a:srgbClr val="808080">
                    <a:lumMod val="10000"/>
                  </a:srgbClr>
                </a:solidFill>
              </a:endParaRPr>
            </a:p>
          </p:txBody>
        </p:sp>
      </p:grpSp>
      <p:sp>
        <p:nvSpPr>
          <p:cNvPr id="23" name="TextBox 22"/>
          <p:cNvSpPr txBox="1"/>
          <p:nvPr/>
        </p:nvSpPr>
        <p:spPr>
          <a:xfrm flipH="1">
            <a:off x="5181624" y="2076283"/>
            <a:ext cx="3029527" cy="1862048"/>
          </a:xfrm>
          <a:prstGeom prst="rect">
            <a:avLst/>
          </a:prstGeom>
          <a:noFill/>
        </p:spPr>
        <p:txBody>
          <a:bodyPr wrap="square" lIns="91404" tIns="45718" rIns="91404" bIns="45718" rtlCol="0">
            <a:spAutoFit/>
          </a:bodyPr>
          <a:lstStyle/>
          <a:p>
            <a:r>
              <a:rPr lang="en-US" sz="11500" b="1">
                <a:solidFill>
                  <a:srgbClr val="FF0000"/>
                </a:solidFill>
                <a:latin typeface="Times New Roman" pitchFamily="18" charset="0"/>
                <a:cs typeface="Times New Roman" pitchFamily="18" charset="0"/>
              </a:rPr>
              <a:t>ê</a:t>
            </a:r>
            <a:r>
              <a:rPr lang="en-US" sz="11500" b="1">
                <a:solidFill>
                  <a:srgbClr val="0070C0"/>
                </a:solidFill>
                <a:latin typeface="Times New Roman" pitchFamily="18" charset="0"/>
                <a:cs typeface="Times New Roman" pitchFamily="18" charset="0"/>
              </a:rPr>
              <a:t>ch</a:t>
            </a:r>
            <a:endParaRPr lang="en-US" sz="11500" b="1" dirty="0">
              <a:solidFill>
                <a:srgbClr val="0070C0"/>
              </a:solidFill>
              <a:latin typeface="Times New Roman" pitchFamily="18" charset="0"/>
              <a:cs typeface="Times New Roman" pitchFamily="18" charset="0"/>
            </a:endParaRPr>
          </a:p>
        </p:txBody>
      </p:sp>
      <p:sp>
        <p:nvSpPr>
          <p:cNvPr id="16" name="TextBox 15"/>
          <p:cNvSpPr txBox="1"/>
          <p:nvPr/>
        </p:nvSpPr>
        <p:spPr>
          <a:xfrm flipH="1">
            <a:off x="8737634" y="2057413"/>
            <a:ext cx="3029527" cy="1862048"/>
          </a:xfrm>
          <a:prstGeom prst="rect">
            <a:avLst/>
          </a:prstGeom>
          <a:noFill/>
        </p:spPr>
        <p:txBody>
          <a:bodyPr wrap="square" lIns="91404" tIns="45718" rIns="91404" bIns="45718" rtlCol="0">
            <a:spAutoFit/>
          </a:bodyPr>
          <a:lstStyle/>
          <a:p>
            <a:r>
              <a:rPr lang="en-US" sz="11500" b="1">
                <a:solidFill>
                  <a:srgbClr val="FF0000"/>
                </a:solidFill>
                <a:latin typeface="Times New Roman" pitchFamily="18" charset="0"/>
                <a:cs typeface="Times New Roman" pitchFamily="18" charset="0"/>
              </a:rPr>
              <a:t>i</a:t>
            </a:r>
            <a:r>
              <a:rPr lang="en-US" sz="11500" b="1">
                <a:solidFill>
                  <a:srgbClr val="0070C0"/>
                </a:solidFill>
                <a:latin typeface="Times New Roman" pitchFamily="18" charset="0"/>
                <a:cs typeface="Times New Roman" pitchFamily="18" charset="0"/>
              </a:rPr>
              <a:t>ch</a:t>
            </a:r>
            <a:endParaRPr lang="en-US" sz="115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370196851"/>
      </p:ext>
    </p:extLst>
  </p:cSld>
  <p:clrMapOvr>
    <a:masterClrMapping/>
  </p:clrMapOvr>
  <p:transition advTm="6645"/>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1524034" y="2057421"/>
            <a:ext cx="3029527" cy="1862048"/>
          </a:xfrm>
          <a:prstGeom prst="rect">
            <a:avLst/>
          </a:prstGeom>
          <a:noFill/>
        </p:spPr>
        <p:txBody>
          <a:bodyPr wrap="square" lIns="91404" tIns="45718" rIns="91404" bIns="45718" rtlCol="0">
            <a:spAutoFit/>
          </a:bodyPr>
          <a:lstStyle/>
          <a:p>
            <a:r>
              <a:rPr lang="en-US" sz="11500" b="1">
                <a:solidFill>
                  <a:srgbClr val="FF0000"/>
                </a:solidFill>
                <a:latin typeface="Times New Roman" pitchFamily="18" charset="0"/>
                <a:cs typeface="Times New Roman" pitchFamily="18" charset="0"/>
              </a:rPr>
              <a:t>ach</a:t>
            </a:r>
            <a:endParaRPr lang="en-US" sz="11500" b="1" dirty="0">
              <a:solidFill>
                <a:srgbClr val="FF0000"/>
              </a:solidFill>
              <a:latin typeface="Times New Roman" pitchFamily="18" charset="0"/>
              <a:cs typeface="Times New Roman" pitchFamily="18" charset="0"/>
            </a:endParaRPr>
          </a:p>
        </p:txBody>
      </p:sp>
      <p:grpSp>
        <p:nvGrpSpPr>
          <p:cNvPr id="41" name="Group 40"/>
          <p:cNvGrpSpPr/>
          <p:nvPr/>
        </p:nvGrpSpPr>
        <p:grpSpPr>
          <a:xfrm>
            <a:off x="304800" y="122904"/>
            <a:ext cx="3110272" cy="838200"/>
            <a:chOff x="228600" y="228600"/>
            <a:chExt cx="2332704" cy="838200"/>
          </a:xfrm>
        </p:grpSpPr>
        <p:sp>
          <p:nvSpPr>
            <p:cNvPr id="42" name="Rounded Rectangle 41"/>
            <p:cNvSpPr/>
            <p:nvPr/>
          </p:nvSpPr>
          <p:spPr>
            <a:xfrm>
              <a:off x="961104" y="275304"/>
              <a:ext cx="1600200" cy="762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Đọc</a:t>
              </a:r>
              <a:endParaRPr lang="vi-VN" sz="4800" b="1" dirty="0">
                <a:solidFill>
                  <a:srgbClr val="FFFFFF"/>
                </a:solidFill>
              </a:endParaRPr>
            </a:p>
          </p:txBody>
        </p:sp>
        <p:sp>
          <p:nvSpPr>
            <p:cNvPr id="43" name="Oval 42"/>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2</a:t>
              </a:r>
              <a:endParaRPr lang="vi-VN" sz="4800" b="1" dirty="0">
                <a:solidFill>
                  <a:srgbClr val="808080">
                    <a:lumMod val="10000"/>
                  </a:srgbClr>
                </a:solidFill>
              </a:endParaRPr>
            </a:p>
          </p:txBody>
        </p:sp>
      </p:grpSp>
      <p:sp>
        <p:nvSpPr>
          <p:cNvPr id="23" name="TextBox 22"/>
          <p:cNvSpPr txBox="1"/>
          <p:nvPr/>
        </p:nvSpPr>
        <p:spPr>
          <a:xfrm flipH="1">
            <a:off x="5181624" y="2076283"/>
            <a:ext cx="3029527" cy="1862048"/>
          </a:xfrm>
          <a:prstGeom prst="rect">
            <a:avLst/>
          </a:prstGeom>
          <a:noFill/>
        </p:spPr>
        <p:txBody>
          <a:bodyPr wrap="square" lIns="91404" tIns="45718" rIns="91404" bIns="45718" rtlCol="0">
            <a:spAutoFit/>
          </a:bodyPr>
          <a:lstStyle/>
          <a:p>
            <a:r>
              <a:rPr lang="en-US" sz="11500" b="1">
                <a:solidFill>
                  <a:srgbClr val="FF0000"/>
                </a:solidFill>
                <a:latin typeface="Times New Roman" pitchFamily="18" charset="0"/>
                <a:cs typeface="Times New Roman" pitchFamily="18" charset="0"/>
              </a:rPr>
              <a:t>êch</a:t>
            </a:r>
            <a:endParaRPr lang="en-US" sz="11500" b="1" dirty="0">
              <a:solidFill>
                <a:srgbClr val="FF0000"/>
              </a:solidFill>
              <a:latin typeface="Times New Roman" pitchFamily="18" charset="0"/>
              <a:cs typeface="Times New Roman" pitchFamily="18" charset="0"/>
            </a:endParaRPr>
          </a:p>
        </p:txBody>
      </p:sp>
      <p:sp>
        <p:nvSpPr>
          <p:cNvPr id="16" name="TextBox 15"/>
          <p:cNvSpPr txBox="1"/>
          <p:nvPr/>
        </p:nvSpPr>
        <p:spPr>
          <a:xfrm flipH="1">
            <a:off x="8737634" y="2057413"/>
            <a:ext cx="3029527" cy="1862048"/>
          </a:xfrm>
          <a:prstGeom prst="rect">
            <a:avLst/>
          </a:prstGeom>
          <a:noFill/>
        </p:spPr>
        <p:txBody>
          <a:bodyPr wrap="square" lIns="91404" tIns="45718" rIns="91404" bIns="45718" rtlCol="0">
            <a:spAutoFit/>
          </a:bodyPr>
          <a:lstStyle/>
          <a:p>
            <a:r>
              <a:rPr lang="en-US" sz="11500" b="1">
                <a:solidFill>
                  <a:srgbClr val="FF0000"/>
                </a:solidFill>
                <a:latin typeface="Times New Roman" pitchFamily="18" charset="0"/>
                <a:cs typeface="Times New Roman" pitchFamily="18" charset="0"/>
              </a:rPr>
              <a:t>ich</a:t>
            </a:r>
            <a:endParaRPr lang="en-US" sz="115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4659025"/>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CF091ECA-A578-48E1-A0A8-235983FF3FD2}"/>
</file>

<file path=customXml/itemProps2.xml><?xml version="1.0" encoding="utf-8"?>
<ds:datastoreItem xmlns:ds="http://schemas.openxmlformats.org/officeDocument/2006/customXml" ds:itemID="{5F318C25-93EC-4475-82C3-6CCBDFC5A77A}"/>
</file>

<file path=customXml/itemProps3.xml><?xml version="1.0" encoding="utf-8"?>
<ds:datastoreItem xmlns:ds="http://schemas.openxmlformats.org/officeDocument/2006/customXml" ds:itemID="{62BEB3BB-31BE-4326-B493-50E1B3883466}"/>
</file>

<file path=docProps/app.xml><?xml version="1.0" encoding="utf-8"?>
<Properties xmlns="http://schemas.openxmlformats.org/officeDocument/2006/extended-properties" xmlns:vt="http://schemas.openxmlformats.org/officeDocument/2006/docPropsVTypes">
  <Template>Ion</Template>
  <TotalTime>618</TotalTime>
  <Words>624</Words>
  <Application>Microsoft Office PowerPoint</Application>
  <PresentationFormat>Custom</PresentationFormat>
  <Paragraphs>145</Paragraphs>
  <Slides>31</Slides>
  <Notes>5</Notes>
  <HiddenSlides>0</HiddenSlides>
  <MMClips>0</MMClips>
  <ScaleCrop>false</ScaleCrop>
  <HeadingPairs>
    <vt:vector size="6" baseType="variant">
      <vt:variant>
        <vt:lpstr>Fonts Used</vt:lpstr>
      </vt:variant>
      <vt:variant>
        <vt:i4>10</vt:i4>
      </vt:variant>
      <vt:variant>
        <vt:lpstr>Theme</vt:lpstr>
      </vt:variant>
      <vt:variant>
        <vt:i4>13</vt:i4>
      </vt:variant>
      <vt:variant>
        <vt:lpstr>Slide Titles</vt:lpstr>
      </vt:variant>
      <vt:variant>
        <vt:i4>31</vt:i4>
      </vt:variant>
    </vt:vector>
  </HeadingPairs>
  <TitlesOfParts>
    <vt:vector size="54" baseType="lpstr">
      <vt:lpstr>Arial</vt:lpstr>
      <vt:lpstr>.VnAvant</vt:lpstr>
      <vt:lpstr>Calibri Light</vt:lpstr>
      <vt:lpstr>VNI-Avo</vt:lpstr>
      <vt:lpstr>Patrick Hand SC</vt:lpstr>
      <vt:lpstr>等线</vt:lpstr>
      <vt:lpstr>UTM Avo</vt:lpstr>
      <vt:lpstr>Times New Roman</vt:lpstr>
      <vt:lpstr>Calibri</vt:lpstr>
      <vt:lpstr>宋体</vt:lpstr>
      <vt:lpstr>Office Theme</vt:lpstr>
      <vt:lpstr>1_Default Design</vt:lpstr>
      <vt:lpstr>1_Office Theme</vt:lpstr>
      <vt:lpstr>Default Design</vt:lpstr>
      <vt:lpstr>2_Office Theme</vt:lpstr>
      <vt:lpstr>2_Default Design</vt:lpstr>
      <vt:lpstr>3_Default Design</vt:lpstr>
      <vt:lpstr>4_Default Design</vt:lpstr>
      <vt:lpstr>5_Default Design</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Viết vở</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subject>Vương Hà Bắc</dc:subject>
  <dc:creator>Admin</dc:creator>
  <cp:keywords>Mái Trường Tuổi Thơ</cp:keywords>
  <cp:lastModifiedBy>Windows User</cp:lastModifiedBy>
  <cp:revision>242</cp:revision>
  <dcterms:created xsi:type="dcterms:W3CDTF">2020-10-19T12:51:54Z</dcterms:created>
  <dcterms:modified xsi:type="dcterms:W3CDTF">2022-08-23T13:52:40Z</dcterms:modified>
  <cp:category>Kết nối tri thức với cuộc sống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