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786" r:id="rId4"/>
    <p:sldMasterId id="2147483798" r:id="rId5"/>
    <p:sldMasterId id="2147483810" r:id="rId6"/>
  </p:sldMasterIdLst>
  <p:notesMasterIdLst>
    <p:notesMasterId r:id="rId40"/>
  </p:notesMasterIdLst>
  <p:sldIdLst>
    <p:sldId id="308" r:id="rId7"/>
    <p:sldId id="499" r:id="rId8"/>
    <p:sldId id="495" r:id="rId9"/>
    <p:sldId id="438" r:id="rId10"/>
    <p:sldId id="514" r:id="rId11"/>
    <p:sldId id="496" r:id="rId12"/>
    <p:sldId id="460" r:id="rId13"/>
    <p:sldId id="418" r:id="rId14"/>
    <p:sldId id="435" r:id="rId15"/>
    <p:sldId id="436" r:id="rId16"/>
    <p:sldId id="419" r:id="rId17"/>
    <p:sldId id="492" r:id="rId18"/>
    <p:sldId id="493" r:id="rId19"/>
    <p:sldId id="494" r:id="rId20"/>
    <p:sldId id="500" r:id="rId21"/>
    <p:sldId id="515" r:id="rId22"/>
    <p:sldId id="516" r:id="rId23"/>
    <p:sldId id="517" r:id="rId24"/>
    <p:sldId id="491" r:id="rId25"/>
    <p:sldId id="501" r:id="rId26"/>
    <p:sldId id="502" r:id="rId27"/>
    <p:sldId id="503" r:id="rId28"/>
    <p:sldId id="504" r:id="rId29"/>
    <p:sldId id="505" r:id="rId30"/>
    <p:sldId id="506" r:id="rId31"/>
    <p:sldId id="507" r:id="rId32"/>
    <p:sldId id="508" r:id="rId33"/>
    <p:sldId id="417" r:id="rId34"/>
    <p:sldId id="509" r:id="rId35"/>
    <p:sldId id="510" r:id="rId36"/>
    <p:sldId id="512" r:id="rId37"/>
    <p:sldId id="511" r:id="rId38"/>
    <p:sldId id="513" r:id="rId39"/>
  </p:sldIdLst>
  <p:sldSz cx="9144000" cy="5143500" type="screen16x9"/>
  <p:notesSz cx="6858000" cy="9144000"/>
  <p:embeddedFontLs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  <p:embeddedFont>
      <p:font typeface="VNI-Avo"/>
      <p:regular r:id="rId47"/>
      <p:bold r:id="rId48"/>
      <p:italic r:id="rId49"/>
      <p:boldItalic r:id="rId50"/>
    </p:embeddedFont>
    <p:embeddedFont>
      <p:font typeface="UTM Avo" pitchFamily="18" charset="0"/>
      <p:regular r:id="rId51"/>
      <p:bold r:id="rId52"/>
      <p:italic r:id="rId53"/>
      <p:bold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宋体" pitchFamily="2" charset="-122"/>
      <p:regular r:id="rId59"/>
    </p:embeddedFont>
  </p:embeddedFontLst>
  <p:custDataLst>
    <p:tags r:id="rId60"/>
  </p:custDataLst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C3399"/>
    <a:srgbClr val="0066FF"/>
    <a:srgbClr val="008000"/>
    <a:srgbClr val="FFCCFF"/>
    <a:srgbClr val="993366"/>
    <a:srgbClr val="CC0099"/>
    <a:srgbClr val="FF0066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2" d="100"/>
          <a:sy n="92" d="100"/>
        </p:scale>
        <p:origin x="-560" y="-72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customXml" Target="../customXml/item3.xml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gs" Target="tags/tag1.xml"/><Relationship Id="rId65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="" xmlns:a16="http://schemas.microsoft.com/office/drawing/2014/main" id="{CE736693-C8BD-4614-8868-055FDFEEB2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="" xmlns:a16="http://schemas.microsoft.com/office/drawing/2014/main" id="{B6BF96AB-032F-4FC8-A110-226FD3B12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="" xmlns:a16="http://schemas.microsoft.com/office/drawing/2014/main" id="{DE71836B-DC99-4566-876F-C3ACA5A79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AB7E3F-A41C-4F70-90F7-BB7EC3B7AF7E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6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8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64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15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08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76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41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69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938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66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48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3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5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800"/>
            </a:lvl2pPr>
            <a:lvl3pPr marL="914333" indent="0">
              <a:buNone/>
              <a:defRPr sz="16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  <a:lvl6pPr marL="2285829" indent="0">
              <a:buNone/>
              <a:defRPr sz="1400"/>
            </a:lvl6pPr>
            <a:lvl7pPr marL="2742995" indent="0">
              <a:buNone/>
              <a:defRPr sz="1400"/>
            </a:lvl7pPr>
            <a:lvl8pPr marL="3200160" indent="0">
              <a:buNone/>
              <a:defRPr sz="1400"/>
            </a:lvl8pPr>
            <a:lvl9pPr marL="36573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297778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1602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75055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0027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05451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920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086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95883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7490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4414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6845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667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89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96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84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0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13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44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09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37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4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1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19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51201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47802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92817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267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13546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43308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37713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20490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72607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65385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02246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33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3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6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764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30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39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69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59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39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768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33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85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5" indent="-3428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5" indent="-2285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6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1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09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6645"/>
  <p:txStyles>
    <p:titleStyle>
      <a:lvl1pPr algn="ctr" defTabSz="91431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3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 advTm="6645"/>
  <p:txStyles>
    <p:titleStyle>
      <a:lvl1pPr algn="ctr" defTabSz="91417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6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="" xmlns:a16="http://schemas.microsoft.com/office/drawing/2014/main" id="{440DB1B3-720E-450B-B1A0-C8DCC27B2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31" y="744788"/>
            <a:ext cx="5143500" cy="2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="" xmlns:a16="http://schemas.microsoft.com/office/drawing/2014/main" id="{D9A69405-C6C5-412B-BF68-052F5FE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28046"/>
            <a:ext cx="3128963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75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75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</a:t>
            </a:r>
            <a:endParaRPr lang="en-US" altLang="en-US" sz="3675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43" y="1984207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38" y="196736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63" y="1948392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8001000" y="2226498"/>
            <a:ext cx="106382" cy="116651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501" y="2099305"/>
            <a:ext cx="667657" cy="3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67" y="1976967"/>
            <a:ext cx="792163" cy="646331"/>
            <a:chOff x="7283850" y="1600200"/>
            <a:chExt cx="792163" cy="861775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8617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115340"/>
            <a:ext cx="551656" cy="28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80" y="1967363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7" y="114312"/>
            <a:ext cx="2049520" cy="14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693443"/>
            <a:ext cx="1673224" cy="79246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8" y="590551"/>
            <a:ext cx="1706753" cy="92332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inh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1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99252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29" y="314325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UTM Avo" panose="02040603050506020204" pitchFamily="18" charset="0"/>
              </a:rPr>
              <a:t>M: </a:t>
            </a:r>
            <a:endParaRPr lang="en-US" sz="3600" b="1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7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701914" y="3136688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2015" y="3408759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283" y="3143262"/>
            <a:ext cx="914348" cy="523214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anh</a:t>
            </a:r>
            <a:endParaRPr lang="en-US" sz="2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9" y="2171700"/>
            <a:ext cx="100012" cy="1143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3142535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lạnh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968242" y="3050928"/>
            <a:ext cx="1945651" cy="83099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lạnh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82" y="3136688"/>
            <a:ext cx="944524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447003" y="2001351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D6A8F7C6-14E8-46D3-85C4-7D8CEC7F1927}"/>
              </a:ext>
            </a:extLst>
          </p:cNvPr>
          <p:cNvSpPr/>
          <p:nvPr/>
        </p:nvSpPr>
        <p:spPr>
          <a:xfrm flipV="1">
            <a:off x="6105173" y="3374469"/>
            <a:ext cx="109504" cy="111680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6776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CD9E285-5902-4EA6-BA7D-7F8A52F66D85}"/>
              </a:ext>
            </a:extLst>
          </p:cNvPr>
          <p:cNvSpPr/>
          <p:nvPr/>
        </p:nvSpPr>
        <p:spPr>
          <a:xfrm>
            <a:off x="3200401" y="2176539"/>
            <a:ext cx="2960200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ghềnh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2E396F5-1713-432D-BAB4-09EDCAE72909}"/>
              </a:ext>
            </a:extLst>
          </p:cNvPr>
          <p:cNvSpPr/>
          <p:nvPr/>
        </p:nvSpPr>
        <p:spPr>
          <a:xfrm>
            <a:off x="381000" y="805674"/>
            <a:ext cx="271369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chanh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0877140-0D56-42DE-BB83-244249AB502F}"/>
              </a:ext>
            </a:extLst>
          </p:cNvPr>
          <p:cNvSpPr/>
          <p:nvPr/>
        </p:nvSpPr>
        <p:spPr>
          <a:xfrm>
            <a:off x="3302937" y="795237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mảnh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B86DA75-7F01-4B24-89DB-578DC40E7B8F}"/>
              </a:ext>
            </a:extLst>
          </p:cNvPr>
          <p:cNvSpPr/>
          <p:nvPr/>
        </p:nvSpPr>
        <p:spPr>
          <a:xfrm>
            <a:off x="380999" y="2179065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kênh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066E23-2451-4C8F-A0C6-365158CF2E6C}"/>
              </a:ext>
            </a:extLst>
          </p:cNvPr>
          <p:cNvSpPr/>
          <p:nvPr/>
        </p:nvSpPr>
        <p:spPr>
          <a:xfrm>
            <a:off x="3332948" y="3761796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chỉnh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17BADA6-4167-4547-9B28-DF7DDD975241}"/>
              </a:ext>
            </a:extLst>
          </p:cNvPr>
          <p:cNvSpPr/>
          <p:nvPr/>
        </p:nvSpPr>
        <p:spPr>
          <a:xfrm>
            <a:off x="399827" y="3798780"/>
            <a:ext cx="261598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kính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9D0DCEA-85E6-4BBB-ACE9-836C5F7EF76D}"/>
              </a:ext>
            </a:extLst>
          </p:cNvPr>
          <p:cNvSpPr/>
          <p:nvPr/>
        </p:nvSpPr>
        <p:spPr>
          <a:xfrm>
            <a:off x="3200401" y="2180962"/>
            <a:ext cx="2908336" cy="10003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ghềnh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0877140-0D56-42DE-BB83-244249AB502F}"/>
              </a:ext>
            </a:extLst>
          </p:cNvPr>
          <p:cNvSpPr/>
          <p:nvPr/>
        </p:nvSpPr>
        <p:spPr>
          <a:xfrm>
            <a:off x="6172200" y="795237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cạnh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CD9E285-5902-4EA6-BA7D-7F8A52F66D85}"/>
              </a:ext>
            </a:extLst>
          </p:cNvPr>
          <p:cNvSpPr/>
          <p:nvPr/>
        </p:nvSpPr>
        <p:spPr>
          <a:xfrm>
            <a:off x="6201507" y="2176539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lệnh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1066E23-2451-4C8F-A0C6-365158CF2E6C}"/>
              </a:ext>
            </a:extLst>
          </p:cNvPr>
          <p:cNvSpPr/>
          <p:nvPr/>
        </p:nvSpPr>
        <p:spPr>
          <a:xfrm>
            <a:off x="6253190" y="3761796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thịnh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984B87A7-4D86-42CB-8EFB-6D74E0974B8A}"/>
              </a:ext>
            </a:extLst>
          </p:cNvPr>
          <p:cNvSpPr txBox="1">
            <a:spLocks/>
          </p:cNvSpPr>
          <p:nvPr/>
        </p:nvSpPr>
        <p:spPr>
          <a:xfrm>
            <a:off x="3200400" y="4019550"/>
            <a:ext cx="3733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quả</a:t>
            </a:r>
            <a:r>
              <a:rPr lang="en-US" sz="45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chanh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AE5B6FCB-A8E4-48B8-B891-A7331B5756AC}"/>
              </a:ext>
            </a:extLst>
          </p:cNvPr>
          <p:cNvSpPr txBox="1">
            <a:spLocks/>
          </p:cNvSpPr>
          <p:nvPr/>
        </p:nvSpPr>
        <p:spPr>
          <a:xfrm>
            <a:off x="5206855" y="4021931"/>
            <a:ext cx="142254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anh</a:t>
            </a:r>
            <a:endParaRPr lang="en-US" sz="45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56D26C-4CA8-4C37-874D-5A55CF9C20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/>
          <a:stretch/>
        </p:blipFill>
        <p:spPr>
          <a:xfrm>
            <a:off x="2735993" y="438150"/>
            <a:ext cx="3893407" cy="34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6A6329BF-B527-41A2-AA82-5D165DB3AC0E}"/>
              </a:ext>
            </a:extLst>
          </p:cNvPr>
          <p:cNvSpPr txBox="1">
            <a:spLocks/>
          </p:cNvSpPr>
          <p:nvPr/>
        </p:nvSpPr>
        <p:spPr>
          <a:xfrm>
            <a:off x="3352800" y="3714750"/>
            <a:ext cx="32766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bờ</a:t>
            </a:r>
            <a:r>
              <a:rPr lang="en-US" sz="48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kênh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B21C9683-31FF-45A3-8B22-57DD340DB205}"/>
              </a:ext>
            </a:extLst>
          </p:cNvPr>
          <p:cNvSpPr txBox="1">
            <a:spLocks/>
          </p:cNvSpPr>
          <p:nvPr/>
        </p:nvSpPr>
        <p:spPr>
          <a:xfrm>
            <a:off x="4876800" y="3714749"/>
            <a:ext cx="1551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ênh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3FC5F0-BD2F-4136-AD47-652E27BD9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361950"/>
            <a:ext cx="5600700" cy="31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" y="131884"/>
            <a:ext cx="1234961" cy="76340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A5453D2B-8A9D-45EA-8C7E-CA30496A47D7}"/>
              </a:ext>
            </a:extLst>
          </p:cNvPr>
          <p:cNvSpPr txBox="1">
            <a:spLocks/>
          </p:cNvSpPr>
          <p:nvPr/>
        </p:nvSpPr>
        <p:spPr>
          <a:xfrm>
            <a:off x="3307472" y="3719057"/>
            <a:ext cx="31242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kính</a:t>
            </a:r>
            <a:r>
              <a:rPr lang="en-US" sz="48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râm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7B4EBFB9-F410-462B-B810-931F8CE3C0E6}"/>
              </a:ext>
            </a:extLst>
          </p:cNvPr>
          <p:cNvSpPr txBox="1">
            <a:spLocks/>
          </p:cNvSpPr>
          <p:nvPr/>
        </p:nvSpPr>
        <p:spPr>
          <a:xfrm>
            <a:off x="3606364" y="3723364"/>
            <a:ext cx="1346636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inh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E43D53-4F07-49B4-A980-31A614AB6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5750"/>
            <a:ext cx="5155527" cy="32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1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1270" y="3230082"/>
            <a:ext cx="303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quả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chanh</a:t>
            </a:r>
            <a:endParaRPr lang="en-US" sz="40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591" y="3230082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bờ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endParaRPr lang="en-US" sz="40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5640" y="3233334"/>
            <a:ext cx="285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kính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râm</a:t>
            </a:r>
            <a:endParaRPr lang="en-US" sz="40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C399717-A230-4E12-813C-57E9B95463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/>
          <a:stretch/>
        </p:blipFill>
        <p:spPr>
          <a:xfrm>
            <a:off x="509557" y="1127320"/>
            <a:ext cx="2369407" cy="2102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9FB86FD-B0B7-4776-AA4F-393F90F3B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39" y="1504950"/>
            <a:ext cx="2748211" cy="1545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20632DE-1697-479F-9857-A677548A7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09" y="1504950"/>
            <a:ext cx="2413003" cy="15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293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4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30655" y="868782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73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8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 1"/>
          <p:cNvSpPr/>
          <p:nvPr/>
        </p:nvSpPr>
        <p:spPr>
          <a:xfrm>
            <a:off x="1706244" y="2025622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1" tIns="60835" rIns="121671" bIns="60835" anchor="ctr"/>
          <a:lstStyle/>
          <a:p>
            <a:pPr algn="ctr" defTabSz="1216330"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GIẢI LAO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24" y="271388"/>
            <a:ext cx="3173297" cy="341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3004841" y="812608"/>
            <a:ext cx="3251523" cy="429518"/>
          </a:xfrm>
          <a:prstGeom prst="rect">
            <a:avLst/>
          </a:prstGeom>
          <a:noFill/>
          <a:ln>
            <a:noFill/>
          </a:ln>
        </p:spPr>
        <p:txBody>
          <a:bodyPr spcFirstLastPara="1" lIns="68561" tIns="68561" rIns="68561" bIns="6856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514289" eaLnBrk="0" fontAlgn="base" hangingPunct="0">
              <a:buClr>
                <a:prstClr val="black"/>
              </a:buClr>
              <a:defRPr/>
            </a:pPr>
            <a:endParaRPr lang="en-GB" sz="3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58" y="976525"/>
            <a:ext cx="2632540" cy="20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07" y="3153341"/>
            <a:ext cx="2731642" cy="190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3004841" y="213427"/>
            <a:ext cx="3251523" cy="429518"/>
          </a:xfrm>
          <a:prstGeom prst="rect">
            <a:avLst/>
          </a:prstGeom>
          <a:noFill/>
          <a:ln>
            <a:noFill/>
          </a:ln>
        </p:spPr>
        <p:txBody>
          <a:bodyPr spcFirstLastPara="1" lIns="68561" tIns="68561" rIns="68561" bIns="6856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514289" eaLnBrk="0" fontAlgn="base" hangingPunct="0">
              <a:buClr>
                <a:prstClr val="black"/>
              </a:buClr>
              <a:defRPr/>
            </a:pPr>
            <a:r>
              <a:rPr lang="en-GB" sz="3000" kern="0" dirty="0" err="1">
                <a:solidFill>
                  <a:srgbClr val="FF0000"/>
                </a:solidFill>
              </a:rPr>
              <a:t>Viết</a:t>
            </a:r>
            <a:r>
              <a:rPr lang="en-GB" sz="3000" kern="0" dirty="0">
                <a:solidFill>
                  <a:srgbClr val="FF0000"/>
                </a:solidFill>
              </a:rPr>
              <a:t> </a:t>
            </a:r>
            <a:r>
              <a:rPr lang="en-GB" sz="3000" kern="0" dirty="0" err="1">
                <a:solidFill>
                  <a:srgbClr val="FF0000"/>
                </a:solidFill>
              </a:rPr>
              <a:t>bảng</a:t>
            </a:r>
            <a:endParaRPr lang="en-GB" sz="3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62"/>
            <a:ext cx="9144000" cy="51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1985962"/>
            <a:ext cx="3771900" cy="1042988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/>
            <a:r>
              <a:rPr lang="en-US" sz="41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41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4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8766" y="3105150"/>
            <a:ext cx="8308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 Gia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đình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xôn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xao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24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D7FB1F-230B-42D9-BD32-6CB3B7A2C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4"/>
          <a:stretch/>
        </p:blipFill>
        <p:spPr>
          <a:xfrm>
            <a:off x="1580946" y="248500"/>
            <a:ext cx="6064562" cy="27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=""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955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95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ep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8762" y="2697032"/>
            <a:ext cx="25146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đầu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bếp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43050" y="1428750"/>
            <a:ext cx="26289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đôi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dép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5755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êp</a:t>
            </a:r>
            <a:endParaRPr lang="en-US" sz="45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ip</a:t>
            </a:r>
            <a:endParaRPr lang="en-US" sz="4500" b="1" dirty="0">
              <a:solidFill>
                <a:schemeClr val="bg1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6450" y="514350"/>
            <a:ext cx="1314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cs typeface="Arial-SGK-TV" pitchFamily="2" charset="0"/>
              </a:rPr>
              <a:t>up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29212" y="2757488"/>
            <a:ext cx="2400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búp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sen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3500" y="1485900"/>
            <a:ext cx="22288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bìm</a:t>
            </a:r>
            <a:r>
              <a:rPr lang="en-US" sz="4050" b="1" dirty="0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50" b="1" dirty="0" err="1">
                <a:solidFill>
                  <a:srgbClr val="FFC000"/>
                </a:solidFill>
                <a:latin typeface="UTM Avo" panose="02040603050506020204" pitchFamily="18" charset="0"/>
                <a:cs typeface="Arial-SGK-TV" pitchFamily="2" charset="0"/>
              </a:rPr>
              <a:t>bịp</a:t>
            </a:r>
            <a:endParaRPr lang="en-US" sz="4050" b="1" dirty="0">
              <a:solidFill>
                <a:srgbClr val="FFC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058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3" grpId="0"/>
      <p:bldP spid="35" grpId="0"/>
      <p:bldP spid="36" grpId="0"/>
      <p:bldP spid="37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06F23FE-4729-4A66-B74E-D86C905F3AC9}"/>
              </a:ext>
            </a:extLst>
          </p:cNvPr>
          <p:cNvCxnSpPr/>
          <p:nvPr/>
        </p:nvCxnSpPr>
        <p:spPr bwMode="auto">
          <a:xfrm>
            <a:off x="5791200" y="1581150"/>
            <a:ext cx="7744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E472331-3201-4413-899B-ABEC4318EA7D}"/>
              </a:ext>
            </a:extLst>
          </p:cNvPr>
          <p:cNvCxnSpPr/>
          <p:nvPr/>
        </p:nvCxnSpPr>
        <p:spPr bwMode="auto">
          <a:xfrm>
            <a:off x="6934200" y="1581150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7848600" y="2266950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B209A7F-770E-4C69-A0B3-7F5B025ED923}"/>
              </a:ext>
            </a:extLst>
          </p:cNvPr>
          <p:cNvCxnSpPr/>
          <p:nvPr/>
        </p:nvCxnSpPr>
        <p:spPr bwMode="auto">
          <a:xfrm>
            <a:off x="7467600" y="2952750"/>
            <a:ext cx="114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6F41C06-F455-4782-97B1-74657C762DD5}"/>
              </a:ext>
            </a:extLst>
          </p:cNvPr>
          <p:cNvSpPr txBox="1"/>
          <p:nvPr/>
        </p:nvSpPr>
        <p:spPr>
          <a:xfrm>
            <a:off x="228600" y="943770"/>
            <a:ext cx="8610600" cy="34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Gia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đình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làm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xôn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xao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mặt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D6F4727-8FCD-45FF-BEA0-E0376FEA774E}"/>
              </a:ext>
            </a:extLst>
          </p:cNvPr>
          <p:cNvCxnSpPr/>
          <p:nvPr/>
        </p:nvCxnSpPr>
        <p:spPr bwMode="auto">
          <a:xfrm>
            <a:off x="7924800" y="1567676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1052834-95B0-41AB-96AE-AB841A288245}"/>
              </a:ext>
            </a:extLst>
          </p:cNvPr>
          <p:cNvCxnSpPr/>
          <p:nvPr/>
        </p:nvCxnSpPr>
        <p:spPr bwMode="auto">
          <a:xfrm>
            <a:off x="4648200" y="4320650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16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3C56753-F953-480B-A676-5A168B2B7CDC}"/>
              </a:ext>
            </a:extLst>
          </p:cNvPr>
          <p:cNvCxnSpPr/>
          <p:nvPr/>
        </p:nvCxnSpPr>
        <p:spPr>
          <a:xfrm flipH="1">
            <a:off x="1767840" y="2421835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4208838-CEEF-4DA7-BA61-77080DAB9623}"/>
              </a:ext>
            </a:extLst>
          </p:cNvPr>
          <p:cNvCxnSpPr/>
          <p:nvPr/>
        </p:nvCxnSpPr>
        <p:spPr>
          <a:xfrm flipH="1">
            <a:off x="8770620" y="1063742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9F6B4BE-2693-4539-880F-578E2B83FC79}"/>
              </a:ext>
            </a:extLst>
          </p:cNvPr>
          <p:cNvSpPr/>
          <p:nvPr/>
        </p:nvSpPr>
        <p:spPr>
          <a:xfrm>
            <a:off x="482306" y="890284"/>
            <a:ext cx="355893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C63E2C9-0537-4DFF-B182-AF9E34752032}"/>
              </a:ext>
            </a:extLst>
          </p:cNvPr>
          <p:cNvSpPr/>
          <p:nvPr/>
        </p:nvSpPr>
        <p:spPr>
          <a:xfrm>
            <a:off x="89199" y="150495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1905000" y="2196773"/>
            <a:ext cx="294042" cy="39663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8714750" y="2426046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81579" y="2952750"/>
            <a:ext cx="294042" cy="39663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6873240" y="3151069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089BC57-DC58-475B-818C-D778AD3A19CF}"/>
              </a:ext>
            </a:extLst>
          </p:cNvPr>
          <p:cNvSpPr/>
          <p:nvPr/>
        </p:nvSpPr>
        <p:spPr>
          <a:xfrm>
            <a:off x="7036528" y="2952749"/>
            <a:ext cx="294042" cy="39663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9542756-BEFE-40EF-8A87-38DC54ADC082}"/>
              </a:ext>
            </a:extLst>
          </p:cNvPr>
          <p:cNvCxnSpPr/>
          <p:nvPr/>
        </p:nvCxnSpPr>
        <p:spPr>
          <a:xfrm flipH="1">
            <a:off x="5654040" y="3830082"/>
            <a:ext cx="137160" cy="53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C3C394E-ABA2-4A6B-B4BB-79121CA6A7EC}"/>
              </a:ext>
            </a:extLst>
          </p:cNvPr>
          <p:cNvSpPr txBox="1"/>
          <p:nvPr/>
        </p:nvSpPr>
        <p:spPr>
          <a:xfrm>
            <a:off x="228600" y="943770"/>
            <a:ext cx="8610600" cy="34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Gia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đình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làm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xôn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xao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mặt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4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3B9445-031E-489C-B532-071331BF3F73}"/>
              </a:ext>
            </a:extLst>
          </p:cNvPr>
          <p:cNvSpPr txBox="1"/>
          <p:nvPr/>
        </p:nvSpPr>
        <p:spPr>
          <a:xfrm>
            <a:off x="152400" y="971550"/>
            <a:ext cx="8610600" cy="68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45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438F2BF-961B-4B47-BCBD-068688113E91}"/>
              </a:ext>
            </a:extLst>
          </p:cNvPr>
          <p:cNvSpPr txBox="1"/>
          <p:nvPr/>
        </p:nvSpPr>
        <p:spPr>
          <a:xfrm>
            <a:off x="228600" y="943770"/>
            <a:ext cx="8610600" cy="2071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71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46B8BD-A0D5-4DA2-9DEB-8EE977596D4D}"/>
              </a:ext>
            </a:extLst>
          </p:cNvPr>
          <p:cNvSpPr txBox="1"/>
          <p:nvPr/>
        </p:nvSpPr>
        <p:spPr>
          <a:xfrm>
            <a:off x="228600" y="943770"/>
            <a:ext cx="8610600" cy="2071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19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77B279-FDEC-4FAF-9CD2-5CDB52D43527}"/>
              </a:ext>
            </a:extLst>
          </p:cNvPr>
          <p:cNvSpPr txBox="1"/>
          <p:nvPr/>
        </p:nvSpPr>
        <p:spPr>
          <a:xfrm>
            <a:off x="228600" y="943770"/>
            <a:ext cx="8610600" cy="276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32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CCB89C-CF08-4328-B55C-95ACF7DB7EE7}"/>
              </a:ext>
            </a:extLst>
          </p:cNvPr>
          <p:cNvSpPr txBox="1"/>
          <p:nvPr/>
        </p:nvSpPr>
        <p:spPr>
          <a:xfrm>
            <a:off x="228600" y="943770"/>
            <a:ext cx="8610600" cy="34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Gia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đình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xôn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xao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mặt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1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1507684" cy="623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199EE6-67D4-4051-A218-53F5D07F7E85}"/>
              </a:ext>
            </a:extLst>
          </p:cNvPr>
          <p:cNvSpPr txBox="1"/>
          <p:nvPr/>
        </p:nvSpPr>
        <p:spPr>
          <a:xfrm>
            <a:off x="228600" y="943770"/>
            <a:ext cx="8610600" cy="34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Gia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đình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làm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xôn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xao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mặt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7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B561A8-38B1-4F32-A901-6C27349F4EF7}"/>
              </a:ext>
            </a:extLst>
          </p:cNvPr>
          <p:cNvSpPr txBox="1"/>
          <p:nvPr/>
        </p:nvSpPr>
        <p:spPr>
          <a:xfrm>
            <a:off x="190981" y="4171950"/>
            <a:ext cx="3085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chanh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8DD3B93-986A-420C-8FB3-BA8B377B8345}"/>
              </a:ext>
            </a:extLst>
          </p:cNvPr>
          <p:cNvSpPr txBox="1"/>
          <p:nvPr/>
        </p:nvSpPr>
        <p:spPr>
          <a:xfrm>
            <a:off x="3429000" y="415312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6CF13B-CB18-43FA-9514-592A877E684C}"/>
              </a:ext>
            </a:extLst>
          </p:cNvPr>
          <p:cNvSpPr txBox="1"/>
          <p:nvPr/>
        </p:nvSpPr>
        <p:spPr>
          <a:xfrm>
            <a:off x="6477000" y="409575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kính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râm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2E8DDF4-A7C0-48D4-9577-3999D9EDA372}"/>
              </a:ext>
            </a:extLst>
          </p:cNvPr>
          <p:cNvSpPr/>
          <p:nvPr/>
        </p:nvSpPr>
        <p:spPr>
          <a:xfrm>
            <a:off x="3415990" y="3308585"/>
            <a:ext cx="2375210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FD57F1C-A57B-44DE-ADC4-7F60E914F795}"/>
              </a:ext>
            </a:extLst>
          </p:cNvPr>
          <p:cNvSpPr/>
          <p:nvPr/>
        </p:nvSpPr>
        <p:spPr>
          <a:xfrm>
            <a:off x="471257" y="1312989"/>
            <a:ext cx="1954193" cy="5000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chanh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EFA6D57-4640-436F-96E1-53E31B038059}"/>
              </a:ext>
            </a:extLst>
          </p:cNvPr>
          <p:cNvSpPr/>
          <p:nvPr/>
        </p:nvSpPr>
        <p:spPr>
          <a:xfrm>
            <a:off x="609600" y="3310240"/>
            <a:ext cx="1815850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kính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3B89946-CB20-4ADD-93EB-53DD99C59B43}"/>
              </a:ext>
            </a:extLst>
          </p:cNvPr>
          <p:cNvSpPr/>
          <p:nvPr/>
        </p:nvSpPr>
        <p:spPr>
          <a:xfrm>
            <a:off x="3421566" y="1376476"/>
            <a:ext cx="2369634" cy="4238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mảnh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9D5B0D0-7738-4F41-9AC1-6C2F11B961C4}"/>
              </a:ext>
            </a:extLst>
          </p:cNvPr>
          <p:cNvSpPr/>
          <p:nvPr/>
        </p:nvSpPr>
        <p:spPr>
          <a:xfrm>
            <a:off x="6445314" y="1308807"/>
            <a:ext cx="1743912" cy="43743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cạnh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6445314" y="3306130"/>
            <a:ext cx="1860486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thịnh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DB820BD-E971-41DC-B708-EBF8064AB8E9}"/>
              </a:ext>
            </a:extLst>
          </p:cNvPr>
          <p:cNvSpPr txBox="1"/>
          <p:nvPr/>
        </p:nvSpPr>
        <p:spPr>
          <a:xfrm>
            <a:off x="2133600" y="20955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anh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D7533EE-2B02-4857-B68C-60F7B2B39849}"/>
              </a:ext>
            </a:extLst>
          </p:cNvPr>
          <p:cNvSpPr txBox="1"/>
          <p:nvPr/>
        </p:nvSpPr>
        <p:spPr>
          <a:xfrm>
            <a:off x="4122091" y="236642"/>
            <a:ext cx="184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ênh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BF181F7-75AC-458E-A68C-51F3A60C8120}"/>
              </a:ext>
            </a:extLst>
          </p:cNvPr>
          <p:cNvSpPr txBox="1"/>
          <p:nvPr/>
        </p:nvSpPr>
        <p:spPr>
          <a:xfrm>
            <a:off x="6019800" y="257951"/>
            <a:ext cx="184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inh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6445314" y="2359816"/>
            <a:ext cx="175260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lệnh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4A87894-B73C-4DD6-9F78-F2E0D661E6D1}"/>
              </a:ext>
            </a:extLst>
          </p:cNvPr>
          <p:cNvSpPr/>
          <p:nvPr/>
        </p:nvSpPr>
        <p:spPr>
          <a:xfrm>
            <a:off x="3429000" y="2307478"/>
            <a:ext cx="228600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ghềnh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19783D1-4B9F-4D2B-ACC8-C5FF3C720E0E}"/>
              </a:ext>
            </a:extLst>
          </p:cNvPr>
          <p:cNvSpPr/>
          <p:nvPr/>
        </p:nvSpPr>
        <p:spPr>
          <a:xfrm>
            <a:off x="609600" y="2366487"/>
            <a:ext cx="175260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kênh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43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49" y="3583897"/>
            <a:ext cx="9653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E8B44B-570A-40DA-8ADA-94F0BD037CC9}"/>
              </a:ext>
            </a:extLst>
          </p:cNvPr>
          <p:cNvSpPr txBox="1"/>
          <p:nvPr/>
        </p:nvSpPr>
        <p:spPr>
          <a:xfrm>
            <a:off x="228600" y="943770"/>
            <a:ext cx="8610600" cy="34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gần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xinh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đẹp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ra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Mới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bơi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rất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nhanh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bố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vui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quá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kêu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cạp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Gia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đình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vịt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làm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xôn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xao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mặt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kênh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9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" y="361950"/>
            <a:ext cx="1749528" cy="628650"/>
            <a:chOff x="228600" y="228600"/>
            <a:chExt cx="2332704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79C56D-9273-4C18-8FF6-CF7B1EBD6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" y="1504950"/>
            <a:ext cx="8969140" cy="17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34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191" y="-952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28600" y="171450"/>
            <a:ext cx="1657350" cy="62865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150" b="1" dirty="0" err="1">
                  <a:solidFill>
                    <a:schemeClr val="bg1"/>
                  </a:solidFill>
                </a:rPr>
                <a:t>Nói</a:t>
              </a:r>
              <a:endParaRPr lang="vi-VN" sz="315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95600" y="171450"/>
            <a:ext cx="3901443" cy="85725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gìn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sức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khỏe</a:t>
            </a:r>
            <a:endParaRPr lang="vi-VN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DD5E6E-8B4E-4CCA-BBAB-6DFD9921B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8" y="1022708"/>
            <a:ext cx="6360903" cy="369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337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0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496" y="342901"/>
            <a:ext cx="4443412" cy="857250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64" y="389924"/>
            <a:ext cx="3938588" cy="4173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894260" y="1707734"/>
            <a:ext cx="1905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3421425" y="1985973"/>
            <a:ext cx="914400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3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9" b="12137"/>
          <a:stretch/>
        </p:blipFill>
        <p:spPr>
          <a:xfrm>
            <a:off x="1343024" y="361950"/>
            <a:ext cx="6429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86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="" xmlns:a16="http://schemas.microsoft.com/office/drawing/2014/main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39EED1-B56A-480E-ABED-CCCE6455F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9" y="350927"/>
            <a:ext cx="7782101" cy="455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9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6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2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733901"/>
            <a:ext cx="7487866" cy="3350039"/>
          </a:xfrm>
          <a:prstGeom prst="rect">
            <a:avLst/>
          </a:prstGeom>
        </p:spPr>
        <p:txBody>
          <a:bodyPr spcFirstLastPara="1" wrap="none" lIns="91306" tIns="45714" rIns="91306" bIns="457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38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38" y="180857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651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="" xmlns:a16="http://schemas.microsoft.com/office/drawing/2014/main" id="{1ED9AE65-DEFC-4AF6-8E7D-E7155A9E73D4}"/>
              </a:ext>
            </a:extLst>
          </p:cNvPr>
          <p:cNvSpPr txBox="1"/>
          <p:nvPr/>
        </p:nvSpPr>
        <p:spPr>
          <a:xfrm>
            <a:off x="228600" y="283983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57: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ênh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inh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62"/>
            <a:ext cx="9144000" cy="51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1985962"/>
            <a:ext cx="3771900" cy="1042988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/>
            <a:r>
              <a:rPr lang="en-US" sz="41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41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" y="3391219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UTM Avo" panose="02040603050506020204" pitchFamily="18" charset="0"/>
              </a:rPr>
              <a:t>Con </a:t>
            </a:r>
            <a:r>
              <a:rPr lang="en-US" sz="3200" dirty="0" err="1">
                <a:latin typeface="UTM Avo" panose="02040603050506020204" pitchFamily="18" charset="0"/>
              </a:rPr>
              <a:t>kênh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xinh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chảy</a:t>
            </a:r>
            <a:r>
              <a:rPr lang="en-US" sz="3200" dirty="0">
                <a:latin typeface="UTM Avo" panose="02040603050506020204" pitchFamily="18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  <a:endParaRPr lang="vi-VN" sz="3200" dirty="0"/>
          </a:p>
        </p:txBody>
      </p:sp>
      <p:sp>
        <p:nvSpPr>
          <p:cNvPr id="5" name="Rectangle 4"/>
          <p:cNvSpPr/>
          <p:nvPr/>
        </p:nvSpPr>
        <p:spPr>
          <a:xfrm>
            <a:off x="2857500" y="2329377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350" dirty="0"/>
              <a:t/>
            </a:r>
            <a:br>
              <a:rPr lang="vi-VN" sz="1350" dirty="0"/>
            </a:br>
            <a:endParaRPr lang="vi-VN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2738643" y="3391218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C0462"/>
                </a:solidFill>
                <a:latin typeface="UTM Avo" panose="02040603050506020204" pitchFamily="18" charset="0"/>
              </a:rPr>
              <a:t>inh</a:t>
            </a:r>
            <a:endParaRPr lang="vi-VN" sz="3200" dirty="0">
              <a:solidFill>
                <a:srgbClr val="FC046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9400" y="3391217"/>
            <a:ext cx="1029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C0462"/>
                </a:solidFill>
                <a:latin typeface="UTM Avo" panose="02040603050506020204" pitchFamily="18" charset="0"/>
              </a:rPr>
              <a:t>anh</a:t>
            </a:r>
            <a:endParaRPr lang="vi-VN" sz="3200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3391219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C0462"/>
                </a:solidFill>
                <a:latin typeface="UTM Avo" panose="02040603050506020204" pitchFamily="18" charset="0"/>
              </a:rPr>
              <a:t>ênh</a:t>
            </a:r>
            <a:endParaRPr lang="vi-VN" sz="3200" dirty="0">
              <a:solidFill>
                <a:srgbClr val="FC046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297B99-D6B7-4DA8-BEED-8286691E8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/>
          <a:stretch/>
        </p:blipFill>
        <p:spPr>
          <a:xfrm>
            <a:off x="304800" y="209550"/>
            <a:ext cx="8534400" cy="2819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4150049-A5E8-410F-BE16-A9C7841D0463}"/>
              </a:ext>
            </a:extLst>
          </p:cNvPr>
          <p:cNvSpPr txBox="1"/>
          <p:nvPr/>
        </p:nvSpPr>
        <p:spPr>
          <a:xfrm>
            <a:off x="3657600" y="3391218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C0462"/>
                </a:solidFill>
                <a:latin typeface="UTM Avo" panose="02040603050506020204" pitchFamily="18" charset="0"/>
              </a:rPr>
              <a:t>inh</a:t>
            </a:r>
            <a:endParaRPr lang="vi-VN" sz="32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210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5" grpId="0"/>
      <p:bldP spid="14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B90A2D-B78D-445A-AECB-66FEBF3CB733}"/>
              </a:ext>
            </a:extLst>
          </p:cNvPr>
          <p:cNvSpPr txBox="1"/>
          <p:nvPr/>
        </p:nvSpPr>
        <p:spPr>
          <a:xfrm flipH="1">
            <a:off x="885396" y="1765775"/>
            <a:ext cx="2424772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anh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A5B4D0A-7137-48D7-837F-1DE270A9F865}"/>
              </a:ext>
            </a:extLst>
          </p:cNvPr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6" name="Rounded Rectangle 41">
              <a:extLst>
                <a:ext uri="{FF2B5EF4-FFF2-40B4-BE49-F238E27FC236}">
                  <a16:creationId xmlns="" xmlns:a16="http://schemas.microsoft.com/office/drawing/2014/main" id="{FE724F29-4EEE-4850-96D9-D4FD2CE41221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6175479-C3D3-4B68-A127-2877EE0807D3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6DA683-2BF5-4D5B-85E5-02B70DA5B677}"/>
              </a:ext>
            </a:extLst>
          </p:cNvPr>
          <p:cNvSpPr txBox="1"/>
          <p:nvPr/>
        </p:nvSpPr>
        <p:spPr>
          <a:xfrm flipH="1">
            <a:off x="3733800" y="1760079"/>
            <a:ext cx="19812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ênh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3F7890A-65D3-4A9F-98B7-D9C86A8C32DD}"/>
              </a:ext>
            </a:extLst>
          </p:cNvPr>
          <p:cNvSpPr txBox="1"/>
          <p:nvPr/>
        </p:nvSpPr>
        <p:spPr>
          <a:xfrm flipH="1">
            <a:off x="1547572" y="1761696"/>
            <a:ext cx="1348028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A51E78-9153-4EB8-A3C7-ADC709A2E29F}"/>
              </a:ext>
            </a:extLst>
          </p:cNvPr>
          <p:cNvSpPr txBox="1"/>
          <p:nvPr/>
        </p:nvSpPr>
        <p:spPr>
          <a:xfrm flipH="1">
            <a:off x="4323634" y="1764274"/>
            <a:ext cx="1391366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F377935-5945-4A96-98FE-B86D5A2F9012}"/>
              </a:ext>
            </a:extLst>
          </p:cNvPr>
          <p:cNvSpPr txBox="1"/>
          <p:nvPr/>
        </p:nvSpPr>
        <p:spPr>
          <a:xfrm flipH="1">
            <a:off x="6479583" y="1752427"/>
            <a:ext cx="16764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inh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6F6EC1-329D-4B23-B6AE-5AA3945C19F8}"/>
              </a:ext>
            </a:extLst>
          </p:cNvPr>
          <p:cNvSpPr txBox="1"/>
          <p:nvPr/>
        </p:nvSpPr>
        <p:spPr>
          <a:xfrm flipH="1">
            <a:off x="6741750" y="1752421"/>
            <a:ext cx="1564049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408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4200" y="2419350"/>
            <a:ext cx="3250275" cy="1506683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038600" y="3094024"/>
            <a:ext cx="1797275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cánh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6351" y="2333363"/>
            <a:ext cx="585405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5019845" y="2353080"/>
            <a:ext cx="1457154" cy="83099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4088401" y="1087339"/>
            <a:ext cx="2040500" cy="120032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1382"/>
            <a:ext cx="8991600" cy="47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2571750"/>
            <a:ext cx="6705600" cy="2362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752600" y="3024584"/>
            <a:ext cx="6553200" cy="14773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anh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ênh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inh</a:t>
            </a:r>
            <a:endParaRPr lang="vi-VN" sz="45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1431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3682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4E9E760-EE20-43A1-9895-154B55274775}"/>
</file>

<file path=customXml/itemProps2.xml><?xml version="1.0" encoding="utf-8"?>
<ds:datastoreItem xmlns:ds="http://schemas.openxmlformats.org/officeDocument/2006/customXml" ds:itemID="{0CE96D36-312D-4853-9366-A2CE1C07BF95}"/>
</file>

<file path=customXml/itemProps3.xml><?xml version="1.0" encoding="utf-8"?>
<ds:datastoreItem xmlns:ds="http://schemas.openxmlformats.org/officeDocument/2006/customXml" ds:itemID="{13C47EBC-FCCC-4EC8-A5C7-BDE5E14DE88F}"/>
</file>

<file path=docProps/app.xml><?xml version="1.0" encoding="utf-8"?>
<Properties xmlns="http://schemas.openxmlformats.org/officeDocument/2006/extended-properties" xmlns:vt="http://schemas.openxmlformats.org/officeDocument/2006/docPropsVTypes">
  <TotalTime>5149</TotalTime>
  <Words>676</Words>
  <Application>Microsoft Office PowerPoint</Application>
  <PresentationFormat>On-screen Show (16:9)</PresentationFormat>
  <Paragraphs>119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.VnAvant</vt:lpstr>
      <vt:lpstr>Calibri Light</vt:lpstr>
      <vt:lpstr>Arial-Rounded</vt:lpstr>
      <vt:lpstr>VNI-Avo</vt:lpstr>
      <vt:lpstr>Patrick Hand SC</vt:lpstr>
      <vt:lpstr>UTM Avo</vt:lpstr>
      <vt:lpstr>Arial-SGK-TV</vt:lpstr>
      <vt:lpstr>Times New Roman</vt:lpstr>
      <vt:lpstr>Calibri</vt:lpstr>
      <vt:lpstr>宋体</vt:lpstr>
      <vt:lpstr>Office Theme</vt:lpstr>
      <vt:lpstr>1_Default Design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Giữ gìn sức khỏe</vt:lpstr>
      <vt:lpstr>Viết vở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361</cp:revision>
  <dcterms:created xsi:type="dcterms:W3CDTF">2006-08-16T00:00:00Z</dcterms:created>
  <dcterms:modified xsi:type="dcterms:W3CDTF">2022-08-23T13:51:08Z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