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9" r:id="rId2"/>
    <p:sldMasterId id="2147483703" r:id="rId3"/>
    <p:sldMasterId id="2147483727" r:id="rId4"/>
  </p:sldMasterIdLst>
  <p:notesMasterIdLst>
    <p:notesMasterId r:id="rId21"/>
  </p:notesMasterIdLst>
  <p:sldIdLst>
    <p:sldId id="365" r:id="rId5"/>
    <p:sldId id="331" r:id="rId6"/>
    <p:sldId id="332" r:id="rId7"/>
    <p:sldId id="333" r:id="rId8"/>
    <p:sldId id="334" r:id="rId9"/>
    <p:sldId id="335" r:id="rId10"/>
    <p:sldId id="349" r:id="rId11"/>
    <p:sldId id="357" r:id="rId12"/>
    <p:sldId id="350" r:id="rId13"/>
    <p:sldId id="352" r:id="rId14"/>
    <p:sldId id="351" r:id="rId15"/>
    <p:sldId id="353" r:id="rId16"/>
    <p:sldId id="366" r:id="rId17"/>
    <p:sldId id="354" r:id="rId18"/>
    <p:sldId id="348" r:id="rId19"/>
    <p:sldId id="361" r:id="rId20"/>
  </p:sldIdLst>
  <p:sldSz cx="12161838" cy="6858000"/>
  <p:notesSz cx="6858000" cy="9144000"/>
  <p:embeddedFontLst>
    <p:embeddedFont>
      <p:font typeface="HoloLens MDL2 Assets" panose="050A0102010101010101" pitchFamily="18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Karla" panose="020B060402020202020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UTM Avo" panose="02040603050506020204" pitchFamily="18" charset="0"/>
      <p:regular r:id="rId33"/>
    </p:embeddedFont>
    <p:embeddedFont>
      <p:font typeface="Luckiest Guy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0B27DC-EE7F-4C70-BDEF-D8AB005CC27D}">
  <a:tblStyle styleId="{0C0B27DC-EE7F-4C70-BDEF-D8AB005CC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5053" autoAdjust="0"/>
  </p:normalViewPr>
  <p:slideViewPr>
    <p:cSldViewPr>
      <p:cViewPr varScale="1">
        <p:scale>
          <a:sx n="75" d="100"/>
          <a:sy n="75" d="100"/>
        </p:scale>
        <p:origin x="955" y="48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customXml" Target="../customXml/item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05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vào quả khế để đi đến câu hỏi</a:t>
            </a:r>
          </a:p>
          <a:p>
            <a:r>
              <a:rPr lang="en-US" baseline="0" dirty="0"/>
              <a:t>Tại slide câu hỏi, click vào con chim để quay về slide này</a:t>
            </a:r>
          </a:p>
          <a:p>
            <a:r>
              <a:rPr lang="en-US" baseline="0" dirty="0"/>
              <a:t>Chơi xong thì enter để xuất hiên người nông dân hạnh phúc</a:t>
            </a:r>
          </a:p>
          <a:p>
            <a:r>
              <a:rPr lang="en-US" baseline="0" dirty="0"/>
              <a:t>Click vào người nông dân để đi đến bài 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6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0493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1156" y="560933"/>
            <a:ext cx="7867289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7399" y="1571767"/>
            <a:ext cx="1038704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2265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874" lvl="2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499" lvl="3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3123" lvl="4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748" lvl="5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372" lvl="6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8997" lvl="7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622" lvl="8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717" y="5553935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18207" y="-91483"/>
            <a:ext cx="1444748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751" y="15432"/>
            <a:ext cx="4675600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67418" y="1373907"/>
            <a:ext cx="116266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35204" y="2346807"/>
            <a:ext cx="445015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2F5B1-94A9-4063-B98E-A88C8CC2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BEC53A-5430-41A6-B940-033D006FD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065F69-17F1-4572-8537-5CEDF6D5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34470E-8F28-4F25-8095-8A788664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E4FA40C-620F-437A-BEEC-CAD60EDDC48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223752-13F2-4166-BCE5-5D886997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4ABAB5-CD13-4051-A25B-2BAF8F87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00284CCE-7BB3-49F4-BF5E-9B85821055D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97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0D568-B194-4F92-A67E-DE9BD3E4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8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36AD74-D6BF-48C4-AC57-CD640F40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46" indent="0">
              <a:buNone/>
              <a:defRPr sz="1995" b="1"/>
            </a:lvl2pPr>
            <a:lvl3pPr marL="912091" indent="0">
              <a:buNone/>
              <a:defRPr sz="1795" b="1"/>
            </a:lvl3pPr>
            <a:lvl4pPr marL="1368137" indent="0">
              <a:buNone/>
              <a:defRPr sz="1596" b="1"/>
            </a:lvl4pPr>
            <a:lvl5pPr marL="1824182" indent="0">
              <a:buNone/>
              <a:defRPr sz="1596" b="1"/>
            </a:lvl5pPr>
            <a:lvl6pPr marL="2280228" indent="0">
              <a:buNone/>
              <a:defRPr sz="1596" b="1"/>
            </a:lvl6pPr>
            <a:lvl7pPr marL="2736273" indent="0">
              <a:buNone/>
              <a:defRPr sz="1596" b="1"/>
            </a:lvl7pPr>
            <a:lvl8pPr marL="3192319" indent="0">
              <a:buNone/>
              <a:defRPr sz="1596" b="1"/>
            </a:lvl8pPr>
            <a:lvl9pPr marL="3648365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5EF74C-5A6C-4D5E-9831-7E25A67DE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87AC15C-0116-4560-A7FC-B8CA1634C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46" indent="0">
              <a:buNone/>
              <a:defRPr sz="1995" b="1"/>
            </a:lvl2pPr>
            <a:lvl3pPr marL="912091" indent="0">
              <a:buNone/>
              <a:defRPr sz="1795" b="1"/>
            </a:lvl3pPr>
            <a:lvl4pPr marL="1368137" indent="0">
              <a:buNone/>
              <a:defRPr sz="1596" b="1"/>
            </a:lvl4pPr>
            <a:lvl5pPr marL="1824182" indent="0">
              <a:buNone/>
              <a:defRPr sz="1596" b="1"/>
            </a:lvl5pPr>
            <a:lvl6pPr marL="2280228" indent="0">
              <a:buNone/>
              <a:defRPr sz="1596" b="1"/>
            </a:lvl6pPr>
            <a:lvl7pPr marL="2736273" indent="0">
              <a:buNone/>
              <a:defRPr sz="1596" b="1"/>
            </a:lvl7pPr>
            <a:lvl8pPr marL="3192319" indent="0">
              <a:buNone/>
              <a:defRPr sz="1596" b="1"/>
            </a:lvl8pPr>
            <a:lvl9pPr marL="3648365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F948AC-4D7A-453A-81DC-5133AA72C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2365D38-E9DA-487F-9805-640B07FE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E4FA40C-620F-437A-BEEC-CAD60EDDC48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A3396-D9F6-4940-ACBB-160B9B94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B55FCF-0B4B-4706-9520-8EC7FE94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00284CCE-7BB3-49F4-BF5E-9B85821055D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809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0C2B12-B491-49FE-A4BC-F82EECAE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A18DDE-7A17-490E-B90D-1219B0CE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E4FA40C-620F-437A-BEEC-CAD60EDDC48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413E0E-5059-41BF-8F6F-17D0A6D1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0C85C3-4094-416C-ABBB-7289E47B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00284CCE-7BB3-49F4-BF5E-9B85821055D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505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FB4618-D865-418B-BBB2-3B938BFB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E4FA40C-620F-437A-BEEC-CAD60EDDC48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3D7763-FB90-4EBB-B55D-CD91290C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AC6D44-9E08-4684-8ABE-C5A9E187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00284CCE-7BB3-49F4-BF5E-9B85821055D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54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5979E-1157-4F55-868C-125160A8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54948E-2D11-4056-AD27-9466FA96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8E1ADF-D8B3-468A-8D78-6716BA209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46" indent="0">
              <a:buNone/>
              <a:defRPr sz="1397"/>
            </a:lvl2pPr>
            <a:lvl3pPr marL="912091" indent="0">
              <a:buNone/>
              <a:defRPr sz="1197"/>
            </a:lvl3pPr>
            <a:lvl4pPr marL="1368137" indent="0">
              <a:buNone/>
              <a:defRPr sz="998"/>
            </a:lvl4pPr>
            <a:lvl5pPr marL="1824182" indent="0">
              <a:buNone/>
              <a:defRPr sz="998"/>
            </a:lvl5pPr>
            <a:lvl6pPr marL="2280228" indent="0">
              <a:buNone/>
              <a:defRPr sz="998"/>
            </a:lvl6pPr>
            <a:lvl7pPr marL="2736273" indent="0">
              <a:buNone/>
              <a:defRPr sz="998"/>
            </a:lvl7pPr>
            <a:lvl8pPr marL="3192319" indent="0">
              <a:buNone/>
              <a:defRPr sz="998"/>
            </a:lvl8pPr>
            <a:lvl9pPr marL="3648365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D08044-7F6A-43E5-AE5E-30532F95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E4FA40C-620F-437A-BEEC-CAD60EDDC48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202997-5453-46E2-AEAA-38C5D628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CBC2BF-A3EB-45B8-896C-7AC1FEA5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00284CCE-7BB3-49F4-BF5E-9B85821055D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93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9BEA3-FC27-4117-962B-63C51673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1B243C-1995-4825-BBD0-3AA89235E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46" indent="0">
              <a:buNone/>
              <a:defRPr sz="2793"/>
            </a:lvl2pPr>
            <a:lvl3pPr marL="912091" indent="0">
              <a:buNone/>
              <a:defRPr sz="2394"/>
            </a:lvl3pPr>
            <a:lvl4pPr marL="1368137" indent="0">
              <a:buNone/>
              <a:defRPr sz="1995"/>
            </a:lvl4pPr>
            <a:lvl5pPr marL="1824182" indent="0">
              <a:buNone/>
              <a:defRPr sz="1995"/>
            </a:lvl5pPr>
            <a:lvl6pPr marL="2280228" indent="0">
              <a:buNone/>
              <a:defRPr sz="1995"/>
            </a:lvl6pPr>
            <a:lvl7pPr marL="2736273" indent="0">
              <a:buNone/>
              <a:defRPr sz="1995"/>
            </a:lvl7pPr>
            <a:lvl8pPr marL="3192319" indent="0">
              <a:buNone/>
              <a:defRPr sz="1995"/>
            </a:lvl8pPr>
            <a:lvl9pPr marL="3648365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EE7880-AACD-43C6-B2D5-CC2C92755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46" indent="0">
              <a:buNone/>
              <a:defRPr sz="1397"/>
            </a:lvl2pPr>
            <a:lvl3pPr marL="912091" indent="0">
              <a:buNone/>
              <a:defRPr sz="1197"/>
            </a:lvl3pPr>
            <a:lvl4pPr marL="1368137" indent="0">
              <a:buNone/>
              <a:defRPr sz="998"/>
            </a:lvl4pPr>
            <a:lvl5pPr marL="1824182" indent="0">
              <a:buNone/>
              <a:defRPr sz="998"/>
            </a:lvl5pPr>
            <a:lvl6pPr marL="2280228" indent="0">
              <a:buNone/>
              <a:defRPr sz="998"/>
            </a:lvl6pPr>
            <a:lvl7pPr marL="2736273" indent="0">
              <a:buNone/>
              <a:defRPr sz="998"/>
            </a:lvl7pPr>
            <a:lvl8pPr marL="3192319" indent="0">
              <a:buNone/>
              <a:defRPr sz="998"/>
            </a:lvl8pPr>
            <a:lvl9pPr marL="3648365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D0394A-388C-4FE2-A9ED-4D2F24FA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E4FA40C-620F-437A-BEEC-CAD60EDDC48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BD0F67-4E91-40F8-B49F-B9A4ECAD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EC0059-C178-4892-9B3C-16A71EA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00284CCE-7BB3-49F4-BF5E-9B85821055D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54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737086-8C1A-4F8A-8048-42A92E60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F264DE-7B21-4DE9-AA17-3B12C08E7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55B61-50E6-49A5-9B95-E134F6EF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E4FA40C-620F-437A-BEEC-CAD60EDDC48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9F1053-1727-4BC8-A58D-E8F5C94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B1DA4E-46BE-474B-A115-DD04B172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00284CCE-7BB3-49F4-BF5E-9B85821055D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82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B829D28-47D8-47EB-8FEC-A3E9EED6A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6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8A773D-A9F0-46B3-8AB0-EAF01DC64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7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F3F93C-9788-48D5-B7EB-10410DF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E4FA40C-620F-437A-BEEC-CAD60EDDC48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D1166A-5E9C-4D4F-B011-890D7462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ED177C-7598-4424-B9CB-A4F27D21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00284CCE-7BB3-49F4-BF5E-9B85821055D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346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94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70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45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144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92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097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496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531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241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197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670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90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09756" y="15432"/>
            <a:ext cx="4675600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751" y="2346807"/>
            <a:ext cx="445015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095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783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479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420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0726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135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261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801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1294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94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7" y="-93795"/>
            <a:ext cx="5222445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717" y="2057628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19"/>
            <a:ext cx="277336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5" y="3694385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4" y="6182997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2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1" y="2940697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56" y="4203630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0" y="1859930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4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0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6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0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6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6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0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2" y="174225"/>
            <a:ext cx="2654263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5" y="4316775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7" y="2137207"/>
            <a:ext cx="5222445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7" y="-93794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54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46" indent="0" algn="ctr">
              <a:buNone/>
              <a:defRPr sz="1995"/>
            </a:lvl2pPr>
            <a:lvl3pPr marL="912091" indent="0" algn="ctr">
              <a:buNone/>
              <a:defRPr sz="1795"/>
            </a:lvl3pPr>
            <a:lvl4pPr marL="1368137" indent="0" algn="ctr">
              <a:buNone/>
              <a:defRPr sz="1596"/>
            </a:lvl4pPr>
            <a:lvl5pPr marL="1824182" indent="0" algn="ctr">
              <a:buNone/>
              <a:defRPr sz="1596"/>
            </a:lvl5pPr>
            <a:lvl6pPr marL="2280228" indent="0" algn="ctr">
              <a:buNone/>
              <a:defRPr sz="1596"/>
            </a:lvl6pPr>
            <a:lvl7pPr marL="2736273" indent="0" algn="ctr">
              <a:buNone/>
              <a:defRPr sz="1596"/>
            </a:lvl7pPr>
            <a:lvl8pPr marL="3192319" indent="0" algn="ctr">
              <a:buNone/>
              <a:defRPr sz="1596"/>
            </a:lvl8pPr>
            <a:lvl9pPr marL="3648365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E4FA40C-620F-437A-BEEC-CAD60EDDC48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00284CCE-7BB3-49F4-BF5E-9B85821055D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2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E39D8-3B70-4BE0-A74B-E501E992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35CABD-5198-4401-BE26-B8C465DF2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261B0C-8883-44FA-B4D5-3FC22FFE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E4FA40C-620F-437A-BEEC-CAD60EDDC48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207FD0-21CE-40DB-AD52-10022AEB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70C7B1-C08C-4283-A007-A1BAAA7A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00284CCE-7BB3-49F4-BF5E-9B85821055D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20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BA895-3D24-4340-BDED-D75A925B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3" y="1709741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261405-827B-40E0-87AE-1EA549E7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3" y="4589466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46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91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37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18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273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1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36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F109EB-08C9-4FDE-9507-059733BA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E4FA40C-620F-437A-BEEC-CAD60EDDC48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D40AA8-592A-441A-9AC1-B93B28ED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915704-DD1F-4E2D-8B46-D7EBDE04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00284CCE-7BB3-49F4-BF5E-9B85821055D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00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7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73" r:id="rId3"/>
    <p:sldLayoutId id="2147483674" r:id="rId4"/>
    <p:sldLayoutId id="2147483675" r:id="rId5"/>
    <p:sldLayoutId id="214748376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86449D9-D391-4A05-BE1E-6558785D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8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EF96D0-0298-40E4-81F8-ECFA1987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178EA5-06EB-47D5-AB02-FAE73870D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</a:pPr>
            <a:fld id="{FE4FA40C-620F-437A-BEEC-CAD60EDDC48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F63BB5-6658-43FB-847C-890D4F5C2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8FC28C-FAAB-4D85-8621-9D27F81A1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</a:pPr>
            <a:fld id="{00284CCE-7BB3-49F4-BF5E-9B85821055D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4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2091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3" indent="-228023" algn="l" defTabSz="912091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69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14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160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06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251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297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342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388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46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91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37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182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28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273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19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365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32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</a:pPr>
            <a:fld id="{80157B78-494D-42B9-9EAD-6E21D11C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</a:pPr>
            <a:fld id="{48B62776-71AE-4BDC-8FFF-83B82BABF2D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66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microsoft.com/office/2007/relationships/hdphoto" Target="../media/hdphoto3.wdp"/><Relationship Id="rId3" Type="http://schemas.openxmlformats.org/officeDocument/2006/relationships/slideLayout" Target="../slideLayouts/slideLayout2.xml"/><Relationship Id="rId21" Type="http://schemas.openxmlformats.org/officeDocument/2006/relationships/slide" Target="slide6.xml"/><Relationship Id="rId7" Type="http://schemas.openxmlformats.org/officeDocument/2006/relationships/image" Target="../media/image4.gif"/><Relationship Id="rId12" Type="http://schemas.openxmlformats.org/officeDocument/2006/relationships/image" Target="../media/image8.png"/><Relationship Id="rId17" Type="http://schemas.openxmlformats.org/officeDocument/2006/relationships/slide" Target="slide4.xml"/><Relationship Id="rId25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7.gif"/><Relationship Id="rId24" Type="http://schemas.microsoft.com/office/2007/relationships/hdphoto" Target="../media/hdphoto2.wdp"/><Relationship Id="rId5" Type="http://schemas.openxmlformats.org/officeDocument/2006/relationships/image" Target="../media/image2.jpg"/><Relationship Id="rId15" Type="http://schemas.openxmlformats.org/officeDocument/2006/relationships/slide" Target="slide3.xml"/><Relationship Id="rId23" Type="http://schemas.openxmlformats.org/officeDocument/2006/relationships/image" Target="../media/image15.png"/><Relationship Id="rId10" Type="http://schemas.microsoft.com/office/2007/relationships/hdphoto" Target="../media/hdphoto1.wdp"/><Relationship Id="rId19" Type="http://schemas.openxmlformats.org/officeDocument/2006/relationships/slide" Target="slide5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b7/57/14/b75714fe62417d2de9408521d1c61b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10926" b="12407"/>
          <a:stretch/>
        </p:blipFill>
        <p:spPr bwMode="auto">
          <a:xfrm>
            <a:off x="-35863" y="16966"/>
            <a:ext cx="11886296" cy="68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54;p13">
            <a:extLst>
              <a:ext uri="{FF2B5EF4-FFF2-40B4-BE49-F238E27FC236}">
                <a16:creationId xmlns:a16="http://schemas.microsoft.com/office/drawing/2014/main" xmlns="" id="{690A0DD7-CDBE-4A3D-8BF5-4D2C2F79CC4B}"/>
              </a:ext>
            </a:extLst>
          </p:cNvPr>
          <p:cNvSpPr txBox="1">
            <a:spLocks/>
          </p:cNvSpPr>
          <p:nvPr/>
        </p:nvSpPr>
        <p:spPr>
          <a:xfrm>
            <a:off x="2728119" y="1371600"/>
            <a:ext cx="7407925" cy="2673223"/>
          </a:xfrm>
          <a:prstGeom prst="rect">
            <a:avLst/>
          </a:prstGeom>
        </p:spPr>
        <p:txBody>
          <a:bodyPr spcFirstLastPara="1" vert="horz" wrap="square" lIns="121598" tIns="121598" rIns="121598" bIns="121598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114">
              <a:buClrTx/>
            </a:pPr>
            <a:r>
              <a:rPr lang="en-US" sz="7200" b="1" dirty="0" err="1">
                <a:solidFill>
                  <a:prstClr val="white"/>
                </a:solidFill>
                <a:latin typeface="HoloLens MDL2 Assets" panose="050A0102010101010101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sz="7200" b="1" dirty="0">
                <a:solidFill>
                  <a:prstClr val="white"/>
                </a:solidFill>
                <a:latin typeface="HoloLens MDL2 Assets" panose="050A0102010101010101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HoloLens MDL2 Assets" panose="050A0102010101010101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7200" b="1" dirty="0">
              <a:solidFill>
                <a:prstClr val="white"/>
              </a:solidFill>
              <a:latin typeface="HoloLens MDL2 Assets" panose="050A0102010101010101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9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thuthuattinhoc.vn/uploads/2019/04/12/hinh-nen-powerpoint-dep-ve-khoa-hoc_12345276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3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757317" y="3535998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3 – 2 = 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57317" y="3535998"/>
            <a:ext cx="34290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itchFamily="34" charset="0"/>
                <a:sym typeface="Arial"/>
              </a:rPr>
              <a:t>3 – 2 =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itchFamily="34" charset="0"/>
                <a:sym typeface="Arial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317" y="1097598"/>
            <a:ext cx="10896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b) Vớt 2 con cá, còn lại mấy con cá?</a:t>
            </a:r>
          </a:p>
        </p:txBody>
      </p:sp>
      <p:pic>
        <p:nvPicPr>
          <p:cNvPr id="6" name="Picture 6" descr="F:\AAA-LÀM ẢNH SLIDE\Bai11-KP3-b.png">
            <a:extLst>
              <a:ext uri="{FF2B5EF4-FFF2-40B4-BE49-F238E27FC236}">
                <a16:creationId xmlns:a16="http://schemas.microsoft.com/office/drawing/2014/main" xmlns="" id="{ABA75B13-BC92-40A0-B6D4-D333124EA2D7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317" y="2459736"/>
            <a:ext cx="4206240" cy="2569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6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thuthuattinhoc.vn/uploads/2019/04/12/hinh-nen-powerpoint-dep-ve-khoa-hoc_12345276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41" y="-33454"/>
            <a:ext cx="12253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071519" y="2743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3 – 3 = 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71519" y="2743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3 – 3 =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918" y="1185605"/>
            <a:ext cx="1120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c) Vớt 3 con cá, còn lại mấy con cá?</a:t>
            </a:r>
          </a:p>
        </p:txBody>
      </p:sp>
      <p:pic>
        <p:nvPicPr>
          <p:cNvPr id="6" name="Picture 7" descr="F:\AAA-LÀM ẢNH SLIDE\Bai11-KP3-c.png">
            <a:extLst>
              <a:ext uri="{FF2B5EF4-FFF2-40B4-BE49-F238E27FC236}">
                <a16:creationId xmlns:a16="http://schemas.microsoft.com/office/drawing/2014/main" xmlns="" id="{9E7DB0AE-DA7A-46B8-BE5A-855E5D85D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9488" y="2146466"/>
            <a:ext cx="4206240" cy="256506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0E5D61-EE52-4754-AB4D-BB2B562B5DFF}"/>
              </a:ext>
            </a:extLst>
          </p:cNvPr>
          <p:cNvSpPr txBox="1"/>
          <p:nvPr/>
        </p:nvSpPr>
        <p:spPr>
          <a:xfrm>
            <a:off x="1127919" y="4827211"/>
            <a:ext cx="1120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Số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nào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trừ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đi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chính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số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đó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đều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bằng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 0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AB2025FA-7B06-42E8-B797-1A70D5087DD4}"/>
              </a:ext>
            </a:extLst>
          </p:cNvPr>
          <p:cNvSpPr/>
          <p:nvPr/>
        </p:nvSpPr>
        <p:spPr>
          <a:xfrm>
            <a:off x="3594913" y="5579434"/>
            <a:ext cx="3933806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– 4 = 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3E656347-7075-4A73-A9BC-01926AE41317}"/>
              </a:ext>
            </a:extLst>
          </p:cNvPr>
          <p:cNvSpPr/>
          <p:nvPr/>
        </p:nvSpPr>
        <p:spPr>
          <a:xfrm>
            <a:off x="6529276" y="5579434"/>
            <a:ext cx="71668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932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thuthuattinhoc.vn/uploads/2019/04/12/hinh-nen-powerpoint-dep-ve-khoa-hoc_12345276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3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995319" y="2655067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0 = 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95319" y="2655067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0 = 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319" y="1170683"/>
            <a:ext cx="118721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d) Không vớt con cá nào, còn lại mấy con cá?</a:t>
            </a:r>
          </a:p>
        </p:txBody>
      </p:sp>
      <p:pic>
        <p:nvPicPr>
          <p:cNvPr id="6" name="Picture 8" descr="F:\AAA-LÀM ẢNH SLIDE\Bai11-KP3-d.png">
            <a:extLst>
              <a:ext uri="{FF2B5EF4-FFF2-40B4-BE49-F238E27FC236}">
                <a16:creationId xmlns:a16="http://schemas.microsoft.com/office/drawing/2014/main" xmlns="" id="{B786C4C2-BA28-4361-B411-DD2B3032F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319" y="2147441"/>
            <a:ext cx="4206240" cy="256311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240DD6-D03A-40AD-9B9E-48EF69379ADE}"/>
              </a:ext>
            </a:extLst>
          </p:cNvPr>
          <p:cNvSpPr txBox="1"/>
          <p:nvPr/>
        </p:nvSpPr>
        <p:spPr>
          <a:xfrm>
            <a:off x="1394618" y="4876517"/>
            <a:ext cx="1120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Số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nào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trừ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đi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 0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bằng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chính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số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đó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.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CDD8E011-6DAE-4CE4-8C15-C47096680E25}"/>
              </a:ext>
            </a:extLst>
          </p:cNvPr>
          <p:cNvSpPr/>
          <p:nvPr/>
        </p:nvSpPr>
        <p:spPr>
          <a:xfrm>
            <a:off x="3061512" y="5569380"/>
            <a:ext cx="3933806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– 0 = 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E4521615-2CD0-491A-94E9-C899AA4B21B9}"/>
              </a:ext>
            </a:extLst>
          </p:cNvPr>
          <p:cNvSpPr/>
          <p:nvPr/>
        </p:nvSpPr>
        <p:spPr>
          <a:xfrm>
            <a:off x="5988958" y="5523596"/>
            <a:ext cx="71668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126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b7/57/14/b75714fe62417d2de9408521d1c61b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10926" b="12407"/>
          <a:stretch/>
        </p:blipFill>
        <p:spPr bwMode="auto">
          <a:xfrm>
            <a:off x="-35863" y="16966"/>
            <a:ext cx="11886296" cy="68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xmlns="" id="{36FDD41A-01E6-424D-93A7-30BA12AD186D}"/>
              </a:ext>
            </a:extLst>
          </p:cNvPr>
          <p:cNvSpPr txBox="1">
            <a:spLocks/>
          </p:cNvSpPr>
          <p:nvPr/>
        </p:nvSpPr>
        <p:spPr>
          <a:xfrm>
            <a:off x="2728119" y="1371600"/>
            <a:ext cx="7407925" cy="2673223"/>
          </a:xfrm>
          <a:prstGeom prst="rect">
            <a:avLst/>
          </a:prstGeom>
        </p:spPr>
        <p:txBody>
          <a:bodyPr spcFirstLastPara="1" vert="horz" wrap="square" lIns="121598" tIns="121598" rIns="121598" bIns="121598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114">
              <a:buClrTx/>
            </a:pPr>
            <a:endParaRPr lang="en-US" sz="7200" b="1" dirty="0">
              <a:solidFill>
                <a:prstClr val="white"/>
              </a:solidFill>
              <a:latin typeface="HoloLens MDL2 Assets" panose="050A0102010101010101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xmlns="" id="{069D20B2-ECEE-4CDF-84C1-D669D1FB3A85}"/>
              </a:ext>
            </a:extLst>
          </p:cNvPr>
          <p:cNvSpPr txBox="1">
            <a:spLocks/>
          </p:cNvSpPr>
          <p:nvPr/>
        </p:nvSpPr>
        <p:spPr>
          <a:xfrm>
            <a:off x="2880519" y="1524000"/>
            <a:ext cx="7407925" cy="2673223"/>
          </a:xfrm>
          <a:prstGeom prst="rect">
            <a:avLst/>
          </a:prstGeom>
        </p:spPr>
        <p:txBody>
          <a:bodyPr spcFirstLastPara="1" vert="horz" wrap="square" lIns="121598" tIns="121598" rIns="121598" bIns="121598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114">
              <a:buClrTx/>
            </a:pPr>
            <a:r>
              <a:rPr lang="en-US" sz="7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72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42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thuthuattinhoc.vn/uploads/2019/04/12/hinh-nen-powerpoint-dep-ve-khoa-hoc_12345276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3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3427" y="1143000"/>
            <a:ext cx="11364892" cy="822960"/>
            <a:chOff x="223100" y="304800"/>
            <a:chExt cx="11007728" cy="822960"/>
          </a:xfrm>
        </p:grpSpPr>
        <p:sp>
          <p:nvSpPr>
            <p:cNvPr id="4" name="Oval 3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Avo" panose="02040603050506020204" pitchFamily="18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0070C0"/>
                  </a:solidFill>
                  <a:latin typeface="UTM Avo" panose="02040603050506020204" pitchFamily="18" charset="0"/>
                  <a:cs typeface="Arial" pitchFamily="34" charset="0"/>
                </a:rPr>
                <a:t>Tính nhẩm.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17374" y="2378893"/>
            <a:ext cx="122088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– 0 = 5 	4 – 0 = 4		3 – 0 = 3		2 – 0 = 2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– 6 = 0		7 – 7 = 0		4 – 4 = 0		9 – 9 = 0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+ 0 = 5		0 + 4 = 4		3 + 0 = 3		0 + 2 =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2328" r="75134" b="70370"/>
          <a:stretch/>
        </p:blipFill>
        <p:spPr>
          <a:xfrm>
            <a:off x="2531517" y="2346960"/>
            <a:ext cx="639947" cy="851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 t="1540" r="50020" b="71158"/>
          <a:stretch/>
        </p:blipFill>
        <p:spPr>
          <a:xfrm>
            <a:off x="2530949" y="3198025"/>
            <a:ext cx="639947" cy="851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25" r="27828" b="68973"/>
          <a:stretch/>
        </p:blipFill>
        <p:spPr>
          <a:xfrm>
            <a:off x="2530948" y="4124037"/>
            <a:ext cx="639947" cy="851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9" t="1025" r="609" b="71673"/>
          <a:stretch/>
        </p:blipFill>
        <p:spPr>
          <a:xfrm>
            <a:off x="5345483" y="2279006"/>
            <a:ext cx="639947" cy="851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7" t="30094" r="24672" b="38752"/>
          <a:stretch/>
        </p:blipFill>
        <p:spPr>
          <a:xfrm>
            <a:off x="5244540" y="4031013"/>
            <a:ext cx="703985" cy="9711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1" t="30845" r="2117" b="41853"/>
          <a:stretch/>
        </p:blipFill>
        <p:spPr>
          <a:xfrm>
            <a:off x="5276560" y="3198025"/>
            <a:ext cx="639947" cy="851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t="29903" r="50000" b="38943"/>
          <a:stretch/>
        </p:blipFill>
        <p:spPr>
          <a:xfrm>
            <a:off x="7985919" y="2158933"/>
            <a:ext cx="703985" cy="9711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31243" r="75212" b="37603"/>
          <a:stretch/>
        </p:blipFill>
        <p:spPr>
          <a:xfrm>
            <a:off x="7985918" y="3132842"/>
            <a:ext cx="703985" cy="9711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04" r="75609" b="7442"/>
          <a:stretch/>
        </p:blipFill>
        <p:spPr>
          <a:xfrm>
            <a:off x="7985917" y="4106751"/>
            <a:ext cx="703985" cy="971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t="63060" r="50000" b="9892"/>
          <a:stretch/>
        </p:blipFill>
        <p:spPr>
          <a:xfrm>
            <a:off x="10729119" y="2346959"/>
            <a:ext cx="703985" cy="8431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032" r="25609" b="8920"/>
          <a:stretch/>
        </p:blipFill>
        <p:spPr>
          <a:xfrm>
            <a:off x="10729119" y="3205943"/>
            <a:ext cx="703985" cy="8431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7" t="64324" r="232" b="8628"/>
          <a:stretch/>
        </p:blipFill>
        <p:spPr>
          <a:xfrm>
            <a:off x="10729119" y="4064927"/>
            <a:ext cx="703985" cy="8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0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AAA-PDF-SGK\PNG\Bai11-HĐ3-2.png">
            <a:extLst>
              <a:ext uri="{FF2B5EF4-FFF2-40B4-BE49-F238E27FC236}">
                <a16:creationId xmlns:a16="http://schemas.microsoft.com/office/drawing/2014/main" xmlns="" id="{E66A08FB-FCE5-4426-AFAD-17B4167A8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6064" t="39090" r="46368" b="52492"/>
          <a:stretch>
            <a:fillRect/>
          </a:stretch>
        </p:blipFill>
        <p:spPr bwMode="auto">
          <a:xfrm>
            <a:off x="3353578" y="1344630"/>
            <a:ext cx="2621277" cy="2411348"/>
          </a:xfrm>
          <a:prstGeom prst="rect">
            <a:avLst/>
          </a:prstGeom>
          <a:noFill/>
        </p:spPr>
      </p:pic>
      <p:pic>
        <p:nvPicPr>
          <p:cNvPr id="4" name="Picture 4" descr="F:\AAA-PDF-SGK\PNG\Bai11-HĐ3-2.png">
            <a:extLst>
              <a:ext uri="{FF2B5EF4-FFF2-40B4-BE49-F238E27FC236}">
                <a16:creationId xmlns:a16="http://schemas.microsoft.com/office/drawing/2014/main" xmlns="" id="{60A84015-B11E-4784-BAFC-E1353DBC2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7175" t="48674" r="65688" b="41817"/>
          <a:stretch>
            <a:fillRect/>
          </a:stretch>
        </p:blipFill>
        <p:spPr bwMode="auto">
          <a:xfrm>
            <a:off x="0" y="3931179"/>
            <a:ext cx="3221255" cy="2336216"/>
          </a:xfrm>
          <a:prstGeom prst="rect">
            <a:avLst/>
          </a:prstGeom>
          <a:noFill/>
        </p:spPr>
      </p:pic>
      <p:pic>
        <p:nvPicPr>
          <p:cNvPr id="5" name="Picture 4" descr="F:\AAA-PDF-SGK\PNG\Bai11-HĐ3-2.png">
            <a:extLst>
              <a:ext uri="{FF2B5EF4-FFF2-40B4-BE49-F238E27FC236}">
                <a16:creationId xmlns:a16="http://schemas.microsoft.com/office/drawing/2014/main" xmlns="" id="{3BF3E14B-0B1F-4091-A1A9-761E3E63B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6064" t="48674" r="46368" b="41817"/>
          <a:stretch>
            <a:fillRect/>
          </a:stretch>
        </p:blipFill>
        <p:spPr bwMode="auto">
          <a:xfrm>
            <a:off x="3322120" y="3931148"/>
            <a:ext cx="2593854" cy="2501915"/>
          </a:xfrm>
          <a:prstGeom prst="rect">
            <a:avLst/>
          </a:prstGeom>
          <a:noFill/>
        </p:spPr>
      </p:pic>
      <p:pic>
        <p:nvPicPr>
          <p:cNvPr id="6" name="Picture 4" descr="F:\AAA-PDF-SGK\PNG\Bai11-HĐ3-2.png">
            <a:extLst>
              <a:ext uri="{FF2B5EF4-FFF2-40B4-BE49-F238E27FC236}">
                <a16:creationId xmlns:a16="http://schemas.microsoft.com/office/drawing/2014/main" xmlns="" id="{8DECA9DD-03C7-4B12-B9D9-901B28F7E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4096" t="48674" r="27563" b="41817"/>
          <a:stretch>
            <a:fillRect/>
          </a:stretch>
        </p:blipFill>
        <p:spPr bwMode="auto">
          <a:xfrm>
            <a:off x="5928519" y="3931149"/>
            <a:ext cx="2751156" cy="2501914"/>
          </a:xfrm>
          <a:prstGeom prst="rect">
            <a:avLst/>
          </a:prstGeom>
          <a:noFill/>
        </p:spPr>
      </p:pic>
      <p:pic>
        <p:nvPicPr>
          <p:cNvPr id="7" name="Picture 4" descr="F:\AAA-PDF-SGK\PNG\Bai11-HĐ3-2.png">
            <a:extLst>
              <a:ext uri="{FF2B5EF4-FFF2-40B4-BE49-F238E27FC236}">
                <a16:creationId xmlns:a16="http://schemas.microsoft.com/office/drawing/2014/main" xmlns="" id="{E7ABA905-1D03-4C44-88B2-A9860CAB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2900" t="48674" r="9814" b="41817"/>
          <a:stretch>
            <a:fillRect/>
          </a:stretch>
        </p:blipFill>
        <p:spPr bwMode="auto">
          <a:xfrm>
            <a:off x="8752508" y="3749740"/>
            <a:ext cx="3424411" cy="2517655"/>
          </a:xfrm>
          <a:prstGeom prst="rect">
            <a:avLst/>
          </a:prstGeom>
          <a:noFill/>
        </p:spPr>
      </p:pic>
      <p:pic>
        <p:nvPicPr>
          <p:cNvPr id="8" name="Picture 4" descr="F:\AAA-PDF-SGK\PNG\Bai11-HĐ3-2.png">
            <a:extLst>
              <a:ext uri="{FF2B5EF4-FFF2-40B4-BE49-F238E27FC236}">
                <a16:creationId xmlns:a16="http://schemas.microsoft.com/office/drawing/2014/main" xmlns="" id="{6B9C92F3-F010-4820-B36E-3070ACE74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7175" t="39130" r="64400" b="52492"/>
          <a:stretch>
            <a:fillRect/>
          </a:stretch>
        </p:blipFill>
        <p:spPr bwMode="auto">
          <a:xfrm>
            <a:off x="1" y="1523888"/>
            <a:ext cx="2956718" cy="2225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A77FCBB-0D73-4D93-BB51-CEF00AC70202}"/>
              </a:ext>
            </a:extLst>
          </p:cNvPr>
          <p:cNvCxnSpPr/>
          <p:nvPr/>
        </p:nvCxnSpPr>
        <p:spPr>
          <a:xfrm>
            <a:off x="2270919" y="3124200"/>
            <a:ext cx="2694608" cy="12071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E05D397-0539-4CCC-B81E-9FD9EAD2E2F4}"/>
              </a:ext>
            </a:extLst>
          </p:cNvPr>
          <p:cNvCxnSpPr/>
          <p:nvPr/>
        </p:nvCxnSpPr>
        <p:spPr>
          <a:xfrm flipH="1">
            <a:off x="2728119" y="3556552"/>
            <a:ext cx="1889760" cy="8763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Picture 4" descr="F:\AAA-PDF-SGK\PNG\Bai11-HĐ3-2.png">
            <a:extLst>
              <a:ext uri="{FF2B5EF4-FFF2-40B4-BE49-F238E27FC236}">
                <a16:creationId xmlns:a16="http://schemas.microsoft.com/office/drawing/2014/main" xmlns="" id="{B78332BF-0E5A-4007-93CF-429696296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4096" t="39090" r="27048" b="52492"/>
          <a:stretch>
            <a:fillRect/>
          </a:stretch>
        </p:blipFill>
        <p:spPr bwMode="auto">
          <a:xfrm>
            <a:off x="5885830" y="1381269"/>
            <a:ext cx="2709689" cy="2415334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C46408D-7CC4-402B-8922-631B4D197087}"/>
              </a:ext>
            </a:extLst>
          </p:cNvPr>
          <p:cNvCxnSpPr/>
          <p:nvPr/>
        </p:nvCxnSpPr>
        <p:spPr>
          <a:xfrm>
            <a:off x="7497779" y="3556552"/>
            <a:ext cx="1801564" cy="124404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" name="Picture 4" descr="F:\AAA-PDF-SGK\PNG\Bai11-HĐ3-2.png">
            <a:extLst>
              <a:ext uri="{FF2B5EF4-FFF2-40B4-BE49-F238E27FC236}">
                <a16:creationId xmlns:a16="http://schemas.microsoft.com/office/drawing/2014/main" xmlns="" id="{B75F3366-8655-4A22-87C1-3FC033BD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2772" t="39090" r="9814" b="52492"/>
          <a:stretch>
            <a:fillRect/>
          </a:stretch>
        </p:blipFill>
        <p:spPr bwMode="auto">
          <a:xfrm>
            <a:off x="8600108" y="1479174"/>
            <a:ext cx="3576811" cy="2320315"/>
          </a:xfrm>
          <a:prstGeom prst="rect">
            <a:avLst/>
          </a:prstGeom>
          <a:noFill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6238AF4-CF2C-438F-89F8-29033908AF3E}"/>
              </a:ext>
            </a:extLst>
          </p:cNvPr>
          <p:cNvCxnSpPr/>
          <p:nvPr/>
        </p:nvCxnSpPr>
        <p:spPr>
          <a:xfrm flipH="1">
            <a:off x="7715891" y="3276600"/>
            <a:ext cx="1336828" cy="115625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D8DF20E6-DF55-428A-9881-2AC0DAC08037}"/>
              </a:ext>
            </a:extLst>
          </p:cNvPr>
          <p:cNvSpPr txBox="1">
            <a:spLocks/>
          </p:cNvSpPr>
          <p:nvPr/>
        </p:nvSpPr>
        <p:spPr>
          <a:xfrm>
            <a:off x="61119" y="381000"/>
            <a:ext cx="11125200" cy="86860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Lato" panose="020F0502020204030203" pitchFamily="34" charset="0"/>
              </a:rPr>
              <a:t>2. Hai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Lato" panose="020F0502020204030203" pitchFamily="34" charset="0"/>
              </a:rPr>
              <a:t>phép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Lato" panose="020F0502020204030203" pitchFamily="34" charset="0"/>
              </a:rPr>
              <a:t>tính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Lato" panose="020F0502020204030203" pitchFamily="34" charset="0"/>
              </a:rPr>
              <a:t>nào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Lato" panose="020F0502020204030203" pitchFamily="34" charset="0"/>
              </a:rPr>
              <a:t>cùng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Lato" panose="020F0502020204030203" pitchFamily="34" charset="0"/>
              </a:rPr>
              <a:t>kết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Lato" panose="020F0502020204030203" pitchFamily="34" charset="0"/>
              </a:rPr>
              <a:t>quả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291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thuthuattinhoc.vn/uploads/2019/04/12/hinh-nen-powerpoint-tet-dep_1234588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22507" r="3337" b="6837"/>
          <a:stretch/>
        </p:blipFill>
        <p:spPr bwMode="auto">
          <a:xfrm>
            <a:off x="0" y="0"/>
            <a:ext cx="12161838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1" t="65644" r="12537" b="6243"/>
          <a:stretch/>
        </p:blipFill>
        <p:spPr>
          <a:xfrm>
            <a:off x="2914583" y="1712686"/>
            <a:ext cx="7814536" cy="44595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08923" y="1051796"/>
            <a:ext cx="822960" cy="82296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42823" y="5217886"/>
            <a:ext cx="320040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03951" y="529045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72165" y="5289975"/>
            <a:ext cx="499638" cy="54960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86717" y="5304489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69591" y="5304489"/>
            <a:ext cx="548640" cy="54864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18231" y="5304489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86717" y="5304489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1092" y="1103086"/>
            <a:ext cx="134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Số</a:t>
            </a:r>
          </a:p>
        </p:txBody>
      </p:sp>
    </p:spTree>
    <p:extLst>
      <p:ext uri="{BB962C8B-B14F-4D97-AF65-F5344CB8AC3E}">
        <p14:creationId xmlns:p14="http://schemas.microsoft.com/office/powerpoint/2010/main" val="61411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426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85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26" y="79287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55913" y="235314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465" y="3200399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9383" y="3687123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02" y="179546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0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UTM Cookies" pitchFamily="18" charset="0"/>
              </a:rPr>
              <a:t>ĂN KHẾ </a:t>
            </a:r>
          </a:p>
          <a:p>
            <a:pPr algn="ctr"/>
            <a:r>
              <a:rPr lang="en-US" sz="3600" b="1">
                <a:solidFill>
                  <a:srgbClr val="FFFF00"/>
                </a:solidFill>
                <a:latin typeface="UTM Cookies" pitchFamily="18" charset="0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82" y="3800269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" y="5292725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11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76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93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45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59" y="198193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59" y="1447800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59" y="1514475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83" y="1945217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32" y="3793235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5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29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002060"/>
                </a:solidFill>
                <a:latin typeface="UTM Avo" panose="02040603050506020204" pitchFamily="18" charset="0"/>
              </a:rPr>
              <a:t>9 – 3 =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265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002060"/>
                </a:solidFill>
                <a:latin typeface="Arial "/>
              </a:rPr>
              <a:t>5 + 0 =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002060"/>
                </a:solidFill>
                <a:latin typeface="Arial 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35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002060"/>
                </a:solidFill>
                <a:latin typeface="UTM Avo" panose="02040603050506020204" pitchFamily="18" charset="0"/>
              </a:rPr>
              <a:t>10 – 2 =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002060"/>
                </a:solidFill>
                <a:latin typeface="UTM Avo" panose="0204060305050602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6266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002060"/>
                </a:solidFill>
                <a:latin typeface="Arial "/>
              </a:rPr>
              <a:t>0 + 3 = 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002060"/>
                </a:solidFill>
                <a:latin typeface="Arial 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334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0c/11/e5/0c11e5df756627ea0eb3ff3dfefb0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83"/>
            <a:ext cx="12034773" cy="747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91281" y="-76200"/>
            <a:ext cx="2362200" cy="1503218"/>
            <a:chOff x="1143000" y="742950"/>
            <a:chExt cx="3962400" cy="2521527"/>
          </a:xfrm>
        </p:grpSpPr>
        <p:sp>
          <p:nvSpPr>
            <p:cNvPr id="14" name="Cloud 13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FFF6E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Cloud 14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61319" y="1655802"/>
            <a:ext cx="9067800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50" normalizeH="0" baseline="0" noProof="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PHÉP CỘNG, PHÉP TRỪ</a:t>
            </a:r>
            <a:r>
              <a:rPr lang="en-US" sz="3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kumimoji="0" lang="en-US" sz="3000" b="1" i="0" u="none" strike="noStrike" kern="0" cap="none" spc="50" normalizeH="0" baseline="0" noProof="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TRONG PHẠM VI 10</a:t>
            </a:r>
          </a:p>
        </p:txBody>
      </p:sp>
      <p:sp>
        <p:nvSpPr>
          <p:cNvPr id="17" name="Title 6"/>
          <p:cNvSpPr txBox="1">
            <a:spLocks/>
          </p:cNvSpPr>
          <p:nvPr/>
        </p:nvSpPr>
        <p:spPr>
          <a:xfrm rot="20980918">
            <a:off x="284285" y="1167285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Arial"/>
              </a:rPr>
              <a:t>Chủ đề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Arial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Arial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980" y="3125450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rPr>
              <a:t>PHÉP TRỪ TRONG PHẠM VI 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32919" y="243095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Arial" pitchFamily="34" charset="0"/>
                <a:sym typeface="Arial"/>
              </a:rPr>
              <a:t>Bài 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1380" y="4268450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rPr>
              <a:t> 0 trong phép trừ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rPr>
              <a:t>(Tiết 4)</a:t>
            </a:r>
          </a:p>
        </p:txBody>
      </p:sp>
    </p:spTree>
    <p:extLst>
      <p:ext uri="{BB962C8B-B14F-4D97-AF65-F5344CB8AC3E}">
        <p14:creationId xmlns:p14="http://schemas.microsoft.com/office/powerpoint/2010/main" val="239150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b7/57/14/b75714fe62417d2de9408521d1c61b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10926" b="12407"/>
          <a:stretch/>
        </p:blipFill>
        <p:spPr bwMode="auto">
          <a:xfrm>
            <a:off x="-35863" y="16966"/>
            <a:ext cx="11886296" cy="68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xmlns="" id="{36FDD41A-01E6-424D-93A7-30BA12AD186D}"/>
              </a:ext>
            </a:extLst>
          </p:cNvPr>
          <p:cNvSpPr txBox="1">
            <a:spLocks/>
          </p:cNvSpPr>
          <p:nvPr/>
        </p:nvSpPr>
        <p:spPr>
          <a:xfrm>
            <a:off x="2728119" y="1371600"/>
            <a:ext cx="7407925" cy="2673223"/>
          </a:xfrm>
          <a:prstGeom prst="rect">
            <a:avLst/>
          </a:prstGeom>
        </p:spPr>
        <p:txBody>
          <a:bodyPr spcFirstLastPara="1" vert="horz" wrap="square" lIns="121598" tIns="121598" rIns="121598" bIns="121598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114">
              <a:buClrTx/>
            </a:pPr>
            <a:r>
              <a:rPr lang="en-US" sz="7200" b="1" dirty="0" err="1">
                <a:solidFill>
                  <a:prstClr val="white"/>
                </a:solidFill>
                <a:latin typeface="HoloLens MDL2 Assets" panose="050A0102010101010101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sz="7200" b="1" dirty="0">
                <a:solidFill>
                  <a:prstClr val="white"/>
                </a:solidFill>
                <a:latin typeface="HoloLens MDL2 Assets" panose="050A0102010101010101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HoloLens MDL2 Assets" panose="050A0102010101010101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endParaRPr lang="en-US" sz="7200" b="1" dirty="0">
              <a:solidFill>
                <a:prstClr val="white"/>
              </a:solidFill>
              <a:latin typeface="HoloLens MDL2 Assets" panose="050A0102010101010101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2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thuthuattinhoc.vn/uploads/2019/04/12/hinh-nen-powerpoint-dep-ve-khoa-hoc_12345276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3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04920" y="375397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1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92292" y="3698552"/>
            <a:ext cx="3441628" cy="96981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3 – 1 = 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718" y="1217284"/>
            <a:ext cx="1120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a) Vớt 1 con cá, còn lại mấy con cá?</a:t>
            </a:r>
          </a:p>
        </p:txBody>
      </p:sp>
      <p:pic>
        <p:nvPicPr>
          <p:cNvPr id="8" name="Picture 5" descr="F:\AAA-LÀM ẢNH SLIDE\Bai11-KP3-a.png">
            <a:extLst>
              <a:ext uri="{FF2B5EF4-FFF2-40B4-BE49-F238E27FC236}">
                <a16:creationId xmlns:a16="http://schemas.microsoft.com/office/drawing/2014/main" xmlns="" id="{04E6CC76-1EBA-42A8-8BC1-C010D045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2720" y="2610970"/>
            <a:ext cx="4203643" cy="2570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299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A4C6DA23-C83F-4968-87D7-EDA9297621F0}"/>
</file>

<file path=customXml/itemProps2.xml><?xml version="1.0" encoding="utf-8"?>
<ds:datastoreItem xmlns:ds="http://schemas.openxmlformats.org/officeDocument/2006/customXml" ds:itemID="{D480087D-0DB8-4D27-B15E-3E98CF901CFC}"/>
</file>

<file path=customXml/itemProps3.xml><?xml version="1.0" encoding="utf-8"?>
<ds:datastoreItem xmlns:ds="http://schemas.openxmlformats.org/officeDocument/2006/customXml" ds:itemID="{4D44529A-623B-4D0E-9A93-D638659E6B1A}"/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257</Words>
  <Application>Microsoft Office PowerPoint</Application>
  <PresentationFormat>Custom</PresentationFormat>
  <Paragraphs>54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HoloLens MDL2 Assets</vt:lpstr>
      <vt:lpstr>UTM Cookies</vt:lpstr>
      <vt:lpstr>Calibri</vt:lpstr>
      <vt:lpstr>Times New Roman</vt:lpstr>
      <vt:lpstr>Karla</vt:lpstr>
      <vt:lpstr>Lato</vt:lpstr>
      <vt:lpstr>Calibri Light</vt:lpstr>
      <vt:lpstr>UTM Avo</vt:lpstr>
      <vt:lpstr>Luckiest Guy</vt:lpstr>
      <vt:lpstr>Arial-Rounded</vt:lpstr>
      <vt:lpstr>Arial </vt:lpstr>
      <vt:lpstr>Arial</vt:lpstr>
      <vt:lpstr>Building Siblings Relationships by Slidesgo</vt:lpstr>
      <vt:lpstr>1_Office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Admin</cp:lastModifiedBy>
  <cp:revision>120</cp:revision>
  <dcterms:modified xsi:type="dcterms:W3CDTF">2022-09-03T15:07:15Z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