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2" r:id="rId2"/>
    <p:sldId id="291" r:id="rId3"/>
    <p:sldId id="267" r:id="rId4"/>
    <p:sldId id="293" r:id="rId5"/>
    <p:sldId id="285" r:id="rId6"/>
    <p:sldId id="268" r:id="rId7"/>
    <p:sldId id="294" r:id="rId8"/>
    <p:sldId id="29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EDC7D-1E1E-4349-828F-C0F40F33BE3C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CA532-E81B-4B85-9680-B5DC6BE1CB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D54-0BC1-419A-A9EC-8120D648FD3C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E7D54-0BC1-419A-A9EC-8120D648FD3C}" type="datetimeFigureOut">
              <a:rPr lang="en-US" smtClean="0"/>
              <a:pPr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C6A1-E686-4717-8611-B1E0610741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193012"/>
            <a:ext cx="9124845" cy="3183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2400" y="413851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11: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486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组合 5"/>
          <p:cNvGrpSpPr/>
          <p:nvPr/>
        </p:nvGrpSpPr>
        <p:grpSpPr>
          <a:xfrm>
            <a:off x="2514600" y="1447800"/>
            <a:ext cx="3512128" cy="2743200"/>
            <a:chOff x="3721916" y="2197852"/>
            <a:chExt cx="3021785" cy="3723225"/>
          </a:xfrm>
        </p:grpSpPr>
        <p:sp>
          <p:nvSpPr>
            <p:cNvPr id="4" name="椭圆 6"/>
            <p:cNvSpPr/>
            <p:nvPr/>
          </p:nvSpPr>
          <p:spPr>
            <a:xfrm>
              <a:off x="3721916" y="2197852"/>
              <a:ext cx="3021785" cy="3723225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6200" y="-79791"/>
            <a:ext cx="3022600" cy="1679991"/>
          </a:xfrm>
          <a:prstGeom prst="rect">
            <a:avLst/>
          </a:prstGeom>
        </p:spPr>
      </p:pic>
      <p:pic>
        <p:nvPicPr>
          <p:cNvPr id="4098" name="Picture 2" descr="C:\Users\TRAN LAN PHUONG\Pictures\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00201"/>
            <a:ext cx="8229600" cy="3392488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7467600" y="2667000"/>
            <a:ext cx="457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67600" y="3276600"/>
            <a:ext cx="533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67600" y="3810000"/>
            <a:ext cx="533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67600" y="434340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0" y="457200"/>
            <a:ext cx="251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6 – 1 = </a:t>
            </a:r>
            <a:r>
              <a:rPr lang="en-US" smtClean="0">
                <a:solidFill>
                  <a:srgbClr val="FF0000"/>
                </a:solidFill>
              </a:rPr>
              <a:t>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59349" y="1447800"/>
            <a:ext cx="251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6 – 2 = </a:t>
            </a:r>
            <a:r>
              <a:rPr lang="en-US" smtClean="0">
                <a:solidFill>
                  <a:srgbClr val="FF0000"/>
                </a:solidFill>
              </a:rPr>
              <a:t>4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82047" y="2438400"/>
            <a:ext cx="251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6 – 3 = </a:t>
            </a:r>
            <a:r>
              <a:rPr lang="en-US" smtClean="0">
                <a:solidFill>
                  <a:srgbClr val="FF0000"/>
                </a:solidFill>
              </a:rPr>
              <a:t>3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0" y="3429000"/>
            <a:ext cx="251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6 – 4 = </a:t>
            </a:r>
            <a:r>
              <a:rPr lang="en-US" smtClean="0">
                <a:solidFill>
                  <a:srgbClr val="FF0000"/>
                </a:solidFill>
              </a:rPr>
              <a:t>2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24200" y="4419600"/>
            <a:ext cx="251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6 – 5 = </a:t>
            </a:r>
            <a:r>
              <a:rPr lang="en-US" smtClean="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554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RAN LAN PHUONG\Pictures\14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82000" cy="60198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905000"/>
            <a:ext cx="2651202" cy="1718259"/>
          </a:xfrm>
          <a:prstGeom prst="rect">
            <a:avLst/>
          </a:prstGeom>
        </p:spPr>
      </p:pic>
      <p:pic>
        <p:nvPicPr>
          <p:cNvPr id="4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0"/>
            <a:ext cx="1667222" cy="1446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057400"/>
            <a:ext cx="2651202" cy="171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4648200"/>
            <a:ext cx="2651202" cy="1718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962400"/>
            <a:ext cx="2743200" cy="202305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58E-6 L -0.09948 0.150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0694E-6 L -0.575 0.166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58E-6 L -0.28282 0.538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58E-6 L -0.54948 0.4720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RAN LAN PHUONG\Pictures\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04800"/>
            <a:ext cx="7239000" cy="35814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3581400" y="2819400"/>
            <a:ext cx="6858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43400" y="2819400"/>
            <a:ext cx="6858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29200" y="2819400"/>
            <a:ext cx="6858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5000" y="2819400"/>
            <a:ext cx="6858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77000" y="2819400"/>
            <a:ext cx="6858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62800" y="2819400"/>
            <a:ext cx="685800" cy="533400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0" y="-228600"/>
            <a:ext cx="251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9</a:t>
            </a:r>
            <a:r>
              <a:rPr lang="en-US" smtClean="0">
                <a:solidFill>
                  <a:prstClr val="black"/>
                </a:solidFill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– 1 </a:t>
            </a:r>
            <a:r>
              <a:rPr lang="en-US" smtClean="0">
                <a:solidFill>
                  <a:prstClr val="black"/>
                </a:solidFill>
              </a:rPr>
              <a:t>= </a:t>
            </a:r>
            <a:r>
              <a:rPr lang="en-US">
                <a:solidFill>
                  <a:srgbClr val="FF0000"/>
                </a:solidFill>
              </a:rPr>
              <a:t>8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59349" y="381000"/>
            <a:ext cx="251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9</a:t>
            </a:r>
            <a:r>
              <a:rPr lang="en-US" smtClean="0">
                <a:solidFill>
                  <a:prstClr val="black"/>
                </a:solidFill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– 2 </a:t>
            </a:r>
            <a:r>
              <a:rPr lang="en-US" smtClean="0">
                <a:solidFill>
                  <a:prstClr val="black"/>
                </a:solidFill>
              </a:rPr>
              <a:t>= </a:t>
            </a:r>
            <a:r>
              <a:rPr lang="en-US">
                <a:solidFill>
                  <a:srgbClr val="FF0000"/>
                </a:solidFill>
              </a:rPr>
              <a:t>7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82047" y="1066800"/>
            <a:ext cx="251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9 – </a:t>
            </a:r>
            <a:r>
              <a:rPr lang="en-US" smtClean="0">
                <a:solidFill>
                  <a:prstClr val="black"/>
                </a:solidFill>
              </a:rPr>
              <a:t>3 </a:t>
            </a:r>
            <a:r>
              <a:rPr lang="en-US" smtClean="0">
                <a:solidFill>
                  <a:prstClr val="black"/>
                </a:solidFill>
              </a:rPr>
              <a:t>= </a:t>
            </a:r>
            <a:r>
              <a:rPr lang="en-US">
                <a:solidFill>
                  <a:srgbClr val="FF0000"/>
                </a:solidFill>
              </a:rPr>
              <a:t>6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0" y="1828800"/>
            <a:ext cx="251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9</a:t>
            </a:r>
            <a:r>
              <a:rPr lang="en-US" smtClean="0">
                <a:solidFill>
                  <a:prstClr val="black"/>
                </a:solidFill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– 4 </a:t>
            </a:r>
            <a:r>
              <a:rPr lang="en-US" smtClean="0">
                <a:solidFill>
                  <a:prstClr val="black"/>
                </a:solidFill>
              </a:rPr>
              <a:t>= </a:t>
            </a:r>
            <a:r>
              <a:rPr lang="en-US">
                <a:solidFill>
                  <a:srgbClr val="FF0000"/>
                </a:solidFill>
              </a:rPr>
              <a:t>5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0" y="2514600"/>
            <a:ext cx="251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9</a:t>
            </a:r>
            <a:r>
              <a:rPr lang="en-US" smtClean="0">
                <a:solidFill>
                  <a:prstClr val="black"/>
                </a:solidFill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– 5 </a:t>
            </a:r>
            <a:r>
              <a:rPr lang="en-US" smtClean="0">
                <a:solidFill>
                  <a:prstClr val="black"/>
                </a:solidFill>
              </a:rPr>
              <a:t>= </a:t>
            </a:r>
            <a:r>
              <a:rPr lang="en-US">
                <a:solidFill>
                  <a:srgbClr val="FF0000"/>
                </a:solidFill>
              </a:rPr>
              <a:t>4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0" y="3352800"/>
            <a:ext cx="251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9</a:t>
            </a:r>
            <a:r>
              <a:rPr lang="en-US" smtClean="0">
                <a:solidFill>
                  <a:prstClr val="black"/>
                </a:solidFill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– </a:t>
            </a:r>
            <a:r>
              <a:rPr lang="en-US" smtClean="0">
                <a:solidFill>
                  <a:prstClr val="black"/>
                </a:solidFill>
              </a:rPr>
              <a:t>6 </a:t>
            </a:r>
            <a:r>
              <a:rPr lang="en-US" smtClean="0">
                <a:solidFill>
                  <a:prstClr val="black"/>
                </a:solidFill>
              </a:rPr>
              <a:t>= </a:t>
            </a:r>
            <a:r>
              <a:rPr lang="en-US">
                <a:solidFill>
                  <a:srgbClr val="FF0000"/>
                </a:solidFill>
              </a:rPr>
              <a:t>3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0" y="4114800"/>
            <a:ext cx="251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9</a:t>
            </a:r>
            <a:r>
              <a:rPr lang="en-US" smtClean="0">
                <a:solidFill>
                  <a:prstClr val="black"/>
                </a:solidFill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– </a:t>
            </a:r>
            <a:r>
              <a:rPr lang="en-US">
                <a:solidFill>
                  <a:prstClr val="black"/>
                </a:solidFill>
              </a:rPr>
              <a:t>7</a:t>
            </a:r>
            <a:r>
              <a:rPr lang="en-US" smtClean="0">
                <a:solidFill>
                  <a:prstClr val="black"/>
                </a:solidFill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= </a:t>
            </a:r>
            <a:r>
              <a:rPr lang="en-US">
                <a:solidFill>
                  <a:srgbClr val="FF0000"/>
                </a:solidFill>
              </a:rPr>
              <a:t>2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0" y="4876800"/>
            <a:ext cx="251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9</a:t>
            </a:r>
            <a:r>
              <a:rPr lang="en-US" smtClean="0">
                <a:solidFill>
                  <a:prstClr val="black"/>
                </a:solidFill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– </a:t>
            </a:r>
            <a:r>
              <a:rPr lang="en-US">
                <a:solidFill>
                  <a:prstClr val="black"/>
                </a:solidFill>
              </a:rPr>
              <a:t>8</a:t>
            </a:r>
            <a:r>
              <a:rPr lang="en-US" smtClean="0">
                <a:solidFill>
                  <a:prstClr val="black"/>
                </a:solidFill>
              </a:rPr>
              <a:t> </a:t>
            </a:r>
            <a:r>
              <a:rPr lang="en-US" smtClean="0">
                <a:solidFill>
                  <a:prstClr val="black"/>
                </a:solidFill>
              </a:rPr>
              <a:t>= </a:t>
            </a:r>
            <a:r>
              <a:rPr lang="en-US" smtClean="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284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487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TRAN LAN PHUONG\Pictures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143000"/>
            <a:ext cx="2438400" cy="1524000"/>
          </a:xfrm>
          <a:prstGeom prst="rect">
            <a:avLst/>
          </a:prstGeom>
          <a:noFill/>
        </p:spPr>
      </p:pic>
      <p:pic>
        <p:nvPicPr>
          <p:cNvPr id="4100" name="Picture 4" descr="C:\Users\TRAN LAN PHUONG\Pictures\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200400"/>
            <a:ext cx="2057400" cy="685800"/>
          </a:xfrm>
          <a:prstGeom prst="rect">
            <a:avLst/>
          </a:prstGeom>
          <a:noFill/>
        </p:spPr>
      </p:pic>
      <p:pic>
        <p:nvPicPr>
          <p:cNvPr id="4101" name="Picture 5" descr="C:\Users\TRAN LAN PHUONG\Pictures\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5257800"/>
            <a:ext cx="1657350" cy="625475"/>
          </a:xfrm>
          <a:prstGeom prst="rect">
            <a:avLst/>
          </a:prstGeom>
          <a:noFill/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648200" y="1828800"/>
            <a:ext cx="2209800" cy="1905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724400" y="3733800"/>
            <a:ext cx="2209800" cy="19050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00500" y="2705100"/>
            <a:ext cx="3581400" cy="2133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376E4DC8-E775-4A05-AFB1-D386BC4A72A9}"/>
</file>

<file path=customXml/itemProps2.xml><?xml version="1.0" encoding="utf-8"?>
<ds:datastoreItem xmlns:ds="http://schemas.openxmlformats.org/officeDocument/2006/customXml" ds:itemID="{833EE7A1-02C8-4580-B174-3C2CFF9E8F12}"/>
</file>

<file path=customXml/itemProps3.xml><?xml version="1.0" encoding="utf-8"?>
<ds:datastoreItem xmlns:ds="http://schemas.openxmlformats.org/officeDocument/2006/customXml" ds:itemID="{9C894BC4-088E-42B7-BAEC-955A6BD31897}"/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88</Words>
  <Application>Microsoft Office PowerPoint</Application>
  <PresentationFormat>On-screen Show (4:3)</PresentationFormat>
  <Paragraphs>28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Vuong</dc:creator>
  <cp:lastModifiedBy>Windows User</cp:lastModifiedBy>
  <cp:revision>78</cp:revision>
  <dcterms:created xsi:type="dcterms:W3CDTF">2020-08-14T12:58:13Z</dcterms:created>
  <dcterms:modified xsi:type="dcterms:W3CDTF">2021-11-27T06:25:31Z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