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70" r:id="rId2"/>
    <p:sldId id="471" r:id="rId3"/>
    <p:sldId id="473" r:id="rId4"/>
    <p:sldId id="474" r:id="rId5"/>
    <p:sldId id="475" r:id="rId6"/>
    <p:sldId id="480" r:id="rId7"/>
    <p:sldId id="472" r:id="rId8"/>
    <p:sldId id="352" r:id="rId9"/>
    <p:sldId id="477" r:id="rId10"/>
    <p:sldId id="483" r:id="rId11"/>
    <p:sldId id="482" r:id="rId12"/>
    <p:sldId id="481" r:id="rId13"/>
    <p:sldId id="512" r:id="rId14"/>
    <p:sldId id="511" r:id="rId15"/>
    <p:sldId id="513" r:id="rId16"/>
    <p:sldId id="479" r:id="rId17"/>
  </p:sldIdLst>
  <p:sldSz cx="12190413" cy="6859588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4"/>
            <p14:sldId id="475"/>
            <p14:sldId id="480"/>
          </p14:sldIdLst>
        </p14:section>
        <p14:section name="Tiết 2" id="{AA08372D-51DF-4663-9A14-0BC2B43C8FF9}">
          <p14:sldIdLst>
            <p14:sldId id="472"/>
            <p14:sldId id="352"/>
            <p14:sldId id="477"/>
            <p14:sldId id="483"/>
            <p14:sldId id="482"/>
            <p14:sldId id="481"/>
            <p14:sldId id="512"/>
            <p14:sldId id="511"/>
            <p14:sldId id="513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 varScale="1">
        <p:scale>
          <a:sx n="85" d="100"/>
          <a:sy n="85" d="100"/>
        </p:scale>
        <p:origin x="250" y="58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41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8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1741" y="3853729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71886" y="75660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246283"/>
            <a:chOff x="3232085" y="1621694"/>
            <a:chExt cx="6478099" cy="2246283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246283"/>
              <a:chOff x="3327335" y="1640744"/>
              <a:chExt cx="6478099" cy="224628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xmlns="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477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6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Ôn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tập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kể</a:t>
                </a:r>
                <a:r>
                  <a:rPr lang="en-US" altLang="zh-CN" sz="96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6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chuyện</a:t>
                </a:r>
                <a:endParaRPr lang="en-US" altLang="zh-CN" sz="9600" dirty="0">
                  <a:solidFill>
                    <a:srgbClr val="6DC1B5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xmlns="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6000" spc="3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 55</a:t>
                </a: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3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4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>
            <a:extLst>
              <a:ext uri="{FF2B5EF4-FFF2-40B4-BE49-F238E27FC236}">
                <a16:creationId xmlns:a16="http://schemas.microsoft.com/office/drawing/2014/main" xmlns="" id="{BA0340C0-240A-4355-A992-AE68973F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7" y="0"/>
            <a:ext cx="7822096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416CA-517E-4760-B7D7-7B8DE58C48C8}"/>
              </a:ext>
            </a:extLst>
          </p:cNvPr>
          <p:cNvSpPr txBox="1"/>
          <p:nvPr/>
        </p:nvSpPr>
        <p:spPr>
          <a:xfrm>
            <a:off x="2489368" y="5910881"/>
            <a:ext cx="10336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Vì sao gấu con giấu lọ mật ong đi?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C87366-0CEF-41F2-917F-E56FA6A7A90A}"/>
              </a:ext>
            </a:extLst>
          </p:cNvPr>
          <p:cNvSpPr txBox="1"/>
          <p:nvPr/>
        </p:nvSpPr>
        <p:spPr>
          <a:xfrm>
            <a:off x="2489368" y="5910881"/>
            <a:ext cx="10336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Đồ ăn bị mất, các bạn làm gì?</a:t>
            </a: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3" name="Hình ảnh 8">
            <a:extLst>
              <a:ext uri="{FF2B5EF4-FFF2-40B4-BE49-F238E27FC236}">
                <a16:creationId xmlns:a16="http://schemas.microsoft.com/office/drawing/2014/main" xmlns="" id="{34AF171D-93B6-49A0-871F-558C2B41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65292"/>
            <a:ext cx="8776252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0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9">
            <a:extLst>
              <a:ext uri="{FF2B5EF4-FFF2-40B4-BE49-F238E27FC236}">
                <a16:creationId xmlns:a16="http://schemas.microsoft.com/office/drawing/2014/main" xmlns="" id="{7AB32342-F53F-4B1F-9555-FD74E318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9" y="-126926"/>
            <a:ext cx="9174270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951DB1-08EA-44AE-B280-A37D8E303101}"/>
              </a:ext>
            </a:extLst>
          </p:cNvPr>
          <p:cNvSpPr txBox="1"/>
          <p:nvPr/>
        </p:nvSpPr>
        <p:spPr>
          <a:xfrm>
            <a:off x="1326490" y="5861185"/>
            <a:ext cx="10336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Chia mật ong cho các bạn, gấu con nghĩ gì?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74" y="-125742"/>
            <a:ext cx="13003107" cy="71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025" y="452747"/>
            <a:ext cx="5923778" cy="1142851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89" y="521072"/>
            <a:ext cx="5250767" cy="5563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1192191" y="2277922"/>
            <a:ext cx="2539669" cy="3504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4561306" y="2648860"/>
            <a:ext cx="1219041" cy="27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61" y="-75238"/>
            <a:ext cx="13003107" cy="71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790466" y="483778"/>
            <a:ext cx="8571384" cy="60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DB9F1FE-AF9A-4008-8807-4CB38FCD0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2452"/>
            <a:ext cx="12190413" cy="54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86A28F77-4173-4F4A-8EB6-6088C604432F}"/>
              </a:ext>
            </a:extLst>
          </p:cNvPr>
          <p:cNvGrpSpPr/>
          <p:nvPr/>
        </p:nvGrpSpPr>
        <p:grpSpPr>
          <a:xfrm>
            <a:off x="968974" y="1534610"/>
            <a:ext cx="10599917" cy="2000061"/>
            <a:chOff x="3232085" y="1621694"/>
            <a:chExt cx="6478099" cy="200006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000061"/>
              <a:chOff x="3327335" y="1640744"/>
              <a:chExt cx="6478099" cy="2000061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xmlns="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409699"/>
                <a:ext cx="6478099" cy="12311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altLang="zh-CN" sz="8000" dirty="0">
                    <a:solidFill>
                      <a:srgbClr val="6DC1B5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</a:rPr>
                  <a:t>Chúc các bạn học giỏi</a:t>
                </a:r>
                <a:endParaRPr lang="en-US" altLang="zh-CN" sz="8000" dirty="0">
                  <a:solidFill>
                    <a:srgbClr val="6DC1B5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xmlns="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6000" spc="300" dirty="0">
                  <a:solidFill>
                    <a:srgbClr val="6DC1B5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801898" y="1692717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74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7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9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15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Ôn tập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45679" r="6991" b="5826"/>
          <a:stretch/>
        </p:blipFill>
        <p:spPr>
          <a:xfrm>
            <a:off x="920985" y="2349668"/>
            <a:ext cx="10464191" cy="33698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7" y="423299"/>
            <a:ext cx="3056319" cy="12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8" y="0"/>
            <a:ext cx="12190413" cy="685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4888" r="10400" b="7152"/>
          <a:stretch/>
        </p:blipFill>
        <p:spPr>
          <a:xfrm>
            <a:off x="0" y="0"/>
            <a:ext cx="2017059" cy="96818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728" y="1083365"/>
            <a:ext cx="1169955" cy="968189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7D22DC94-0D35-45E5-8217-0F22D0A58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771" y="1176130"/>
            <a:ext cx="1169955" cy="968189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xmlns="" id="{AA93A4C2-9CC4-4863-8641-6EB7F7792F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337" y="1567459"/>
            <a:ext cx="1169955" cy="96818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47535C21-F5E8-432E-86B6-3045DE5F9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54" y="2461605"/>
            <a:ext cx="1169955" cy="9681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19B2402-D659-476B-9E27-30863120ED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232" y="3621157"/>
            <a:ext cx="1169955" cy="968189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4DD5FB5B-A0EC-49AE-A03C-C07B850E95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789" y="2835965"/>
            <a:ext cx="1169955" cy="968189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xmlns="" id="{52A5AA1B-9AB2-4B76-936D-0A54C7DC77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226" y="4105251"/>
            <a:ext cx="1169955" cy="968189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7F34FA01-D32C-4D50-BC4F-DA99C58A03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84" y="5292128"/>
            <a:ext cx="1169955" cy="968189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xmlns="" id="{ECAF1F31-8964-4154-BB3C-66523DB61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44" y="5197490"/>
            <a:ext cx="1169955" cy="968189"/>
          </a:xfrm>
          <a:prstGeom prst="rect">
            <a:avLst/>
          </a:prstGeom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xmlns="" id="{8214B2F3-C1FF-4C1D-A754-0ED70D9A9F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281" y="5239307"/>
            <a:ext cx="1169955" cy="9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1F65F61A-147C-4496-9EBA-0B1059396989}"/>
              </a:ext>
            </a:extLst>
          </p:cNvPr>
          <p:cNvSpPr/>
          <p:nvPr/>
        </p:nvSpPr>
        <p:spPr>
          <a:xfrm>
            <a:off x="0" y="0"/>
            <a:ext cx="12190413" cy="6783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4">
            <a:extLst>
              <a:ext uri="{FF2B5EF4-FFF2-40B4-BE49-F238E27FC236}">
                <a16:creationId xmlns:a16="http://schemas.microsoft.com/office/drawing/2014/main" xmlns="" id="{3AA983F7-C208-4560-9EF5-7679FFC444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21" name="1. doc 1">
            <a:hlinkClick r:id="" action="ppaction://media"/>
            <a:extLst>
              <a:ext uri="{FF2B5EF4-FFF2-40B4-BE49-F238E27FC236}">
                <a16:creationId xmlns:a16="http://schemas.microsoft.com/office/drawing/2014/main" xmlns="" id="{FD8721C2-B14D-44A1-85FF-917DAF352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pic>
        <p:nvPicPr>
          <p:cNvPr id="22" name="1. doc 2">
            <a:hlinkClick r:id="" action="ppaction://media"/>
            <a:extLst>
              <a:ext uri="{FF2B5EF4-FFF2-40B4-BE49-F238E27FC236}">
                <a16:creationId xmlns:a16="http://schemas.microsoft.com/office/drawing/2014/main" xmlns="" id="{66981F8F-4190-4073-ADA9-6027BE530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6C86AD23-F875-4786-903C-E91DC0476B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90"/>
            <a:ext cx="2630413" cy="872174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xmlns="" id="{75847C5F-2D6A-4A63-8B6B-65010AF0475B}"/>
              </a:ext>
            </a:extLst>
          </p:cNvPr>
          <p:cNvSpPr txBox="1"/>
          <p:nvPr/>
        </p:nvSpPr>
        <p:spPr>
          <a:xfrm>
            <a:off x="1242729" y="1446329"/>
            <a:ext cx="9386595" cy="45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Trời xám xịt, mưa sầm sập như trút. Sấm sét ì ầm xa xa. Cây </a:t>
            </a:r>
            <a:r>
              <a:rPr lang="vi-VN" sz="4000" dirty="0" err="1"/>
              <a:t>cỏ</a:t>
            </a:r>
            <a:r>
              <a:rPr lang="vi-VN" sz="4000" dirty="0"/>
              <a:t> </a:t>
            </a:r>
            <a:r>
              <a:rPr lang="vi-VN" sz="4000" dirty="0" err="1"/>
              <a:t>ngả</a:t>
            </a:r>
            <a:r>
              <a:rPr lang="vi-VN" sz="4000" dirty="0"/>
              <a:t> rạp vào nhau. Một lúc sau, mưa lộp độp rồi dứt hẳn. Mặt trời ló khỏi chân mây. Vạn vật như thức dậy, đầy ắp sắc màu.</a:t>
            </a:r>
            <a:endParaRPr lang="en-US" sz="4000" dirty="0"/>
          </a:p>
        </p:txBody>
      </p:sp>
      <p:sp>
        <p:nvSpPr>
          <p:cNvPr id="37" name="Oval 23">
            <a:extLst>
              <a:ext uri="{FF2B5EF4-FFF2-40B4-BE49-F238E27FC236}">
                <a16:creationId xmlns:a16="http://schemas.microsoft.com/office/drawing/2014/main" xmlns="" id="{E8B698D6-31DF-453A-B53E-FE9241FD02BD}"/>
              </a:ext>
            </a:extLst>
          </p:cNvPr>
          <p:cNvSpPr/>
          <p:nvPr/>
        </p:nvSpPr>
        <p:spPr>
          <a:xfrm>
            <a:off x="948687" y="17611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38" name="Straight Connector 24">
            <a:extLst>
              <a:ext uri="{FF2B5EF4-FFF2-40B4-BE49-F238E27FC236}">
                <a16:creationId xmlns:a16="http://schemas.microsoft.com/office/drawing/2014/main" xmlns="" id="{0AD26180-92C3-400B-9A47-F0C78EB93737}"/>
              </a:ext>
            </a:extLst>
          </p:cNvPr>
          <p:cNvCxnSpPr/>
          <p:nvPr/>
        </p:nvCxnSpPr>
        <p:spPr bwMode="auto">
          <a:xfrm flipV="1">
            <a:off x="10515024" y="1761146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xmlns="" id="{1E51CF7F-6DE8-4589-BFB7-30091A9F40DC}"/>
              </a:ext>
            </a:extLst>
          </p:cNvPr>
          <p:cNvCxnSpPr/>
          <p:nvPr/>
        </p:nvCxnSpPr>
        <p:spPr bwMode="auto">
          <a:xfrm flipV="1">
            <a:off x="5821726" y="2656803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26">
            <a:extLst>
              <a:ext uri="{FF2B5EF4-FFF2-40B4-BE49-F238E27FC236}">
                <a16:creationId xmlns:a16="http://schemas.microsoft.com/office/drawing/2014/main" xmlns="" id="{66532B59-A091-4DD9-A722-8604068D2673}"/>
              </a:ext>
            </a:extLst>
          </p:cNvPr>
          <p:cNvCxnSpPr/>
          <p:nvPr/>
        </p:nvCxnSpPr>
        <p:spPr bwMode="auto">
          <a:xfrm flipV="1">
            <a:off x="2630413" y="3470894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27">
            <a:extLst>
              <a:ext uri="{FF2B5EF4-FFF2-40B4-BE49-F238E27FC236}">
                <a16:creationId xmlns:a16="http://schemas.microsoft.com/office/drawing/2014/main" xmlns="" id="{8F26732D-8BA5-49F2-95ED-2BB8F5CE8E65}"/>
              </a:ext>
            </a:extLst>
          </p:cNvPr>
          <p:cNvCxnSpPr/>
          <p:nvPr/>
        </p:nvCxnSpPr>
        <p:spPr bwMode="auto">
          <a:xfrm flipV="1">
            <a:off x="2324549" y="4391396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28">
            <a:extLst>
              <a:ext uri="{FF2B5EF4-FFF2-40B4-BE49-F238E27FC236}">
                <a16:creationId xmlns:a16="http://schemas.microsoft.com/office/drawing/2014/main" xmlns="" id="{3BED55A9-9A18-4477-9A61-BF26EA08F60C}"/>
              </a:ext>
            </a:extLst>
          </p:cNvPr>
          <p:cNvCxnSpPr/>
          <p:nvPr/>
        </p:nvCxnSpPr>
        <p:spPr bwMode="auto">
          <a:xfrm flipV="1">
            <a:off x="8538870" y="4510255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xmlns="" id="{556D8DB6-6C20-44CA-868A-6E1FD8E942E7}"/>
              </a:ext>
            </a:extLst>
          </p:cNvPr>
          <p:cNvCxnSpPr/>
          <p:nvPr/>
        </p:nvCxnSpPr>
        <p:spPr bwMode="auto">
          <a:xfrm flipV="1">
            <a:off x="8310270" y="5364762"/>
            <a:ext cx="228600" cy="53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Oval 30">
            <a:extLst>
              <a:ext uri="{FF2B5EF4-FFF2-40B4-BE49-F238E27FC236}">
                <a16:creationId xmlns:a16="http://schemas.microsoft.com/office/drawing/2014/main" xmlns="" id="{C39CEABD-FC65-43DB-8334-E51F92FD818B}"/>
              </a:ext>
            </a:extLst>
          </p:cNvPr>
          <p:cNvSpPr/>
          <p:nvPr/>
        </p:nvSpPr>
        <p:spPr>
          <a:xfrm>
            <a:off x="948686" y="2671498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Oval 31">
            <a:extLst>
              <a:ext uri="{FF2B5EF4-FFF2-40B4-BE49-F238E27FC236}">
                <a16:creationId xmlns:a16="http://schemas.microsoft.com/office/drawing/2014/main" xmlns="" id="{5FBA086B-2760-4209-831C-6243E04622AA}"/>
              </a:ext>
            </a:extLst>
          </p:cNvPr>
          <p:cNvSpPr/>
          <p:nvPr/>
        </p:nvSpPr>
        <p:spPr>
          <a:xfrm>
            <a:off x="5694995" y="2389407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Oval 32">
            <a:extLst>
              <a:ext uri="{FF2B5EF4-FFF2-40B4-BE49-F238E27FC236}">
                <a16:creationId xmlns:a16="http://schemas.microsoft.com/office/drawing/2014/main" xmlns="" id="{BBE60D42-4C6A-44FF-8B40-3C3112711B52}"/>
              </a:ext>
            </a:extLst>
          </p:cNvPr>
          <p:cNvSpPr/>
          <p:nvPr/>
        </p:nvSpPr>
        <p:spPr>
          <a:xfrm>
            <a:off x="2453730" y="325091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xmlns="" id="{ABA184C7-4F80-4BAD-ADD6-4DC1BFC5B304}"/>
              </a:ext>
            </a:extLst>
          </p:cNvPr>
          <p:cNvSpPr/>
          <p:nvPr/>
        </p:nvSpPr>
        <p:spPr>
          <a:xfrm>
            <a:off x="2054602" y="420089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Oval 34">
            <a:extLst>
              <a:ext uri="{FF2B5EF4-FFF2-40B4-BE49-F238E27FC236}">
                <a16:creationId xmlns:a16="http://schemas.microsoft.com/office/drawing/2014/main" xmlns="" id="{ADBA5E94-7633-4DC4-AEB9-336A6D2774C0}"/>
              </a:ext>
            </a:extLst>
          </p:cNvPr>
          <p:cNvSpPr/>
          <p:nvPr/>
        </p:nvSpPr>
        <p:spPr>
          <a:xfrm>
            <a:off x="8473428" y="420089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A9C7D3B1-663A-4149-BE16-90BCF4C4AC6F}"/>
              </a:ext>
            </a:extLst>
          </p:cNvPr>
          <p:cNvSpPr/>
          <p:nvPr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08E2B667-FFF7-4177-92C9-15743C7C8DC7}"/>
              </a:ext>
            </a:extLst>
          </p:cNvPr>
          <p:cNvSpPr txBox="1"/>
          <p:nvPr/>
        </p:nvSpPr>
        <p:spPr>
          <a:xfrm>
            <a:off x="139148" y="302351"/>
            <a:ext cx="11439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/>
              <a:t>Trời xám xịt, mưa sầm sập như trút.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D6271634-3CBF-4D81-AA04-815707AF9478}"/>
              </a:ext>
            </a:extLst>
          </p:cNvPr>
          <p:cNvSpPr txBox="1"/>
          <p:nvPr/>
        </p:nvSpPr>
        <p:spPr>
          <a:xfrm>
            <a:off x="139148" y="1524864"/>
            <a:ext cx="7931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FF0000"/>
                </a:solidFill>
              </a:rPr>
              <a:t>Sấm sét ì ầm xa xa. 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81F3A282-4A94-40FF-9913-8B2857663CC7}"/>
              </a:ext>
            </a:extLst>
          </p:cNvPr>
          <p:cNvSpPr txBox="1"/>
          <p:nvPr/>
        </p:nvSpPr>
        <p:spPr>
          <a:xfrm>
            <a:off x="6316318" y="1524864"/>
            <a:ext cx="8811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7030A0"/>
                </a:solidFill>
              </a:rPr>
              <a:t>Cây cỏ ngả rạp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0082DF87-9F69-43DB-80D3-F8E29C048B05}"/>
              </a:ext>
            </a:extLst>
          </p:cNvPr>
          <p:cNvSpPr txBox="1"/>
          <p:nvPr/>
        </p:nvSpPr>
        <p:spPr>
          <a:xfrm>
            <a:off x="275811" y="2747377"/>
            <a:ext cx="323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7030A0"/>
                </a:solidFill>
              </a:rPr>
              <a:t>vào nhau.</a:t>
            </a:r>
            <a:endParaRPr lang="en-US" sz="540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xmlns="" id="{F73CFFD9-C3D8-4041-AC21-A4F0FD64B4BB}"/>
              </a:ext>
            </a:extLst>
          </p:cNvPr>
          <p:cNvSpPr txBox="1"/>
          <p:nvPr/>
        </p:nvSpPr>
        <p:spPr>
          <a:xfrm>
            <a:off x="3302275" y="2747377"/>
            <a:ext cx="8087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/>
              <a:t>Một lúc sau, mưa lộp độp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xmlns="" id="{ED29BB06-53A3-4417-BC8C-53134D1228AA}"/>
              </a:ext>
            </a:extLst>
          </p:cNvPr>
          <p:cNvSpPr txBox="1"/>
          <p:nvPr/>
        </p:nvSpPr>
        <p:spPr>
          <a:xfrm>
            <a:off x="139148" y="3969890"/>
            <a:ext cx="3916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/>
              <a:t>rồi dứt hẳn. </a:t>
            </a:r>
            <a:endParaRPr lang="en-US" sz="5400" dirty="0">
              <a:latin typeface=".VnAvant" panose="020B7200000000000000" pitchFamily="34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xmlns="" id="{DF06F946-2466-4287-BD18-E1A422C6BCD6}"/>
              </a:ext>
            </a:extLst>
          </p:cNvPr>
          <p:cNvSpPr txBox="1"/>
          <p:nvPr/>
        </p:nvSpPr>
        <p:spPr>
          <a:xfrm>
            <a:off x="3871291" y="3969890"/>
            <a:ext cx="8398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FFC000"/>
                </a:solidFill>
              </a:rPr>
              <a:t>Mặt trời ló khỏi chân mây. </a:t>
            </a:r>
            <a:endParaRPr lang="en-US" sz="5400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xmlns="" id="{316778B5-F6FD-4BF5-A6D4-4C91C84C840C}"/>
              </a:ext>
            </a:extLst>
          </p:cNvPr>
          <p:cNvSpPr txBox="1"/>
          <p:nvPr/>
        </p:nvSpPr>
        <p:spPr>
          <a:xfrm>
            <a:off x="-111781" y="5192403"/>
            <a:ext cx="12413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00B050"/>
                </a:solidFill>
              </a:rPr>
              <a:t>Vạn vật như thức dậy, đầy ắp sắc màu.</a:t>
            </a:r>
            <a:endParaRPr lang="en-US" sz="54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485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535" y="1151574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3346146" y="1332200"/>
            <a:ext cx="668027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72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Kể chuyện</a:t>
            </a:r>
            <a:endParaRPr lang="zh-CN" altLang="en-US" sz="7200" b="1" noProof="1">
              <a:solidFill>
                <a:srgbClr val="6DC1B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6A951B-2F14-4B11-A1E9-E133DAA3B8AF}"/>
              </a:ext>
            </a:extLst>
          </p:cNvPr>
          <p:cNvSpPr txBox="1"/>
          <p:nvPr/>
        </p:nvSpPr>
        <p:spPr>
          <a:xfrm>
            <a:off x="2218945" y="2933128"/>
            <a:ext cx="8249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6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5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589" y="7012678"/>
            <a:ext cx="487363" cy="487362"/>
          </a:xfrm>
          <a:prstGeom prst="rect">
            <a:avLst/>
          </a:prstGeom>
        </p:spPr>
      </p:pic>
      <p:pic>
        <p:nvPicPr>
          <p:cNvPr id="3" name="Mật ong của Gấu con - The Honey of the Cub - Tiếng Việt 1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86A01486-01FB-461D-AC93-E5EA18BB72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51E60E2-DFC8-4AD0-AB49-F144310A1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-160729"/>
            <a:ext cx="8450672" cy="57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D86C6B-C6AF-470D-97E6-E4F76766B3D8}"/>
              </a:ext>
            </a:extLst>
          </p:cNvPr>
          <p:cNvSpPr txBox="1"/>
          <p:nvPr/>
        </p:nvSpPr>
        <p:spPr>
          <a:xfrm>
            <a:off x="1256916" y="5970516"/>
            <a:ext cx="10336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Gấu mẹ đã chuẩn bị gì cho gấu con đi chơi?</a:t>
            </a: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93FD4A3-38C6-4C79-8717-AACA230A5E21}"/>
</file>

<file path=customXml/itemProps2.xml><?xml version="1.0" encoding="utf-8"?>
<ds:datastoreItem xmlns:ds="http://schemas.openxmlformats.org/officeDocument/2006/customXml" ds:itemID="{644DBAE6-0F9B-4146-9F96-BACA527FB74B}"/>
</file>

<file path=customXml/itemProps3.xml><?xml version="1.0" encoding="utf-8"?>
<ds:datastoreItem xmlns:ds="http://schemas.openxmlformats.org/officeDocument/2006/customXml" ds:itemID="{D4730FFC-C5B6-4828-AD7E-17915D1A615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5757</TotalTime>
  <Words>190</Words>
  <Application>Microsoft Office PowerPoint</Application>
  <PresentationFormat>Custom</PresentationFormat>
  <Paragraphs>36</Paragraphs>
  <Slides>16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宋体</vt:lpstr>
      <vt:lpstr>.VnAvant</vt:lpstr>
      <vt:lpstr>Arial</vt:lpstr>
      <vt:lpstr>Arial-Rounded</vt:lpstr>
      <vt:lpstr>Arial-SGK-TV</vt:lpstr>
      <vt:lpstr>Calibri</vt:lpstr>
      <vt:lpstr>Times New Roman</vt:lpstr>
      <vt:lpstr>UTM Avo</vt:lpstr>
      <vt:lpstr>等线</vt:lpstr>
      <vt:lpstr>等线 Light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vở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3263</cp:revision>
  <dcterms:created xsi:type="dcterms:W3CDTF">2015-12-01T09:06:39Z</dcterms:created>
  <dcterms:modified xsi:type="dcterms:W3CDTF">2021-12-03T02:13:06Z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