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 id="2147483686" r:id="rId3"/>
  </p:sldMasterIdLst>
  <p:notesMasterIdLst>
    <p:notesMasterId r:id="rId27"/>
  </p:notesMasterIdLst>
  <p:sldIdLst>
    <p:sldId id="459" r:id="rId4"/>
    <p:sldId id="480" r:id="rId5"/>
    <p:sldId id="466" r:id="rId6"/>
    <p:sldId id="411" r:id="rId7"/>
    <p:sldId id="479" r:id="rId8"/>
    <p:sldId id="478" r:id="rId9"/>
    <p:sldId id="418" r:id="rId10"/>
    <p:sldId id="453" r:id="rId11"/>
    <p:sldId id="454" r:id="rId12"/>
    <p:sldId id="419" r:id="rId13"/>
    <p:sldId id="467" r:id="rId14"/>
    <p:sldId id="468" r:id="rId15"/>
    <p:sldId id="469" r:id="rId16"/>
    <p:sldId id="452" r:id="rId17"/>
    <p:sldId id="470" r:id="rId18"/>
    <p:sldId id="471" r:id="rId19"/>
    <p:sldId id="472" r:id="rId20"/>
    <p:sldId id="473" r:id="rId21"/>
    <p:sldId id="474" r:id="rId22"/>
    <p:sldId id="475" r:id="rId23"/>
    <p:sldId id="476" r:id="rId24"/>
    <p:sldId id="477" r:id="rId25"/>
    <p:sldId id="481" r:id="rId26"/>
  </p:sldIdLst>
  <p:sldSz cx="9144000" cy="6858000" type="screen4x3"/>
  <p:notesSz cx="6858000" cy="9144000"/>
  <p:embeddedFontLst>
    <p:embeddedFont>
      <p:font typeface="Calibri Light" panose="020F0302020204030204" pitchFamily="34" charset="0"/>
      <p:regular r:id="rId28"/>
      <p:italic r:id="rId29"/>
    </p:embeddedFont>
    <p:embeddedFont>
      <p:font typeface="宋体" panose="02010600030101010101" pitchFamily="2" charset="-122"/>
      <p:regular r:id="rId30"/>
    </p:embeddedFont>
    <p:embeddedFont>
      <p:font typeface="VNI-Avo" panose="020B0604020202020204"/>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VnAvant" panose="020B720000000000000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0066FF"/>
    <a:srgbClr val="F4F7FD"/>
    <a:srgbClr val="FF9933"/>
    <a:srgbClr val="009900"/>
    <a:srgbClr val="008000"/>
    <a:srgbClr val="CC3399"/>
    <a:srgbClr val="FFCCFF"/>
    <a:srgbClr val="9933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84" d="100"/>
          <a:sy n="84" d="100"/>
        </p:scale>
        <p:origin x="154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gs" Target="tags/tag1.xml"/><Relationship Id="rId48"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28/11/2021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1</a:t>
            </a:fld>
            <a:endParaRPr lang="vi-VN"/>
          </a:p>
        </p:txBody>
      </p:sp>
    </p:spTree>
    <p:extLst>
      <p:ext uri="{BB962C8B-B14F-4D97-AF65-F5344CB8AC3E}">
        <p14:creationId xmlns:p14="http://schemas.microsoft.com/office/powerpoint/2010/main" val="269163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62485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4</a:t>
            </a:fld>
            <a:endParaRPr lang="vi-VN"/>
          </a:p>
        </p:txBody>
      </p:sp>
    </p:spTree>
    <p:extLst>
      <p:ext uri="{BB962C8B-B14F-4D97-AF65-F5344CB8AC3E}">
        <p14:creationId xmlns:p14="http://schemas.microsoft.com/office/powerpoint/2010/main" val="379772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solidFill>
                  <a:prstClr val="black"/>
                </a:solidFill>
              </a:rPr>
              <a:pPr/>
              <a:t>5</a:t>
            </a:fld>
            <a:endParaRPr lang="vi-VN">
              <a:solidFill>
                <a:prstClr val="black"/>
              </a:solidFill>
            </a:endParaRPr>
          </a:p>
        </p:txBody>
      </p:sp>
    </p:spTree>
    <p:extLst>
      <p:ext uri="{BB962C8B-B14F-4D97-AF65-F5344CB8AC3E}">
        <p14:creationId xmlns:p14="http://schemas.microsoft.com/office/powerpoint/2010/main" val="250500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solidFill>
                  <a:prstClr val="black"/>
                </a:solidFill>
              </a:rPr>
              <a:pPr/>
              <a:t>6</a:t>
            </a:fld>
            <a:endParaRPr lang="vi-VN">
              <a:solidFill>
                <a:prstClr val="black"/>
              </a:solidFill>
            </a:endParaRPr>
          </a:p>
        </p:txBody>
      </p:sp>
    </p:spTree>
    <p:extLst>
      <p:ext uri="{BB962C8B-B14F-4D97-AF65-F5344CB8AC3E}">
        <p14:creationId xmlns:p14="http://schemas.microsoft.com/office/powerpoint/2010/main" val="250500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7</a:t>
            </a:fld>
            <a:endParaRPr lang="vi-VN"/>
          </a:p>
        </p:txBody>
      </p:sp>
    </p:spTree>
    <p:extLst>
      <p:ext uri="{BB962C8B-B14F-4D97-AF65-F5344CB8AC3E}">
        <p14:creationId xmlns:p14="http://schemas.microsoft.com/office/powerpoint/2010/main" val="250500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10</a:t>
            </a:fld>
            <a:endParaRPr lang="vi-VN"/>
          </a:p>
        </p:txBody>
      </p:sp>
    </p:spTree>
    <p:extLst>
      <p:ext uri="{BB962C8B-B14F-4D97-AF65-F5344CB8AC3E}">
        <p14:creationId xmlns:p14="http://schemas.microsoft.com/office/powerpoint/2010/main" val="250500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14</a:t>
            </a:fld>
            <a:endParaRPr lang="vi-VN"/>
          </a:p>
        </p:txBody>
      </p:sp>
    </p:spTree>
    <p:extLst>
      <p:ext uri="{BB962C8B-B14F-4D97-AF65-F5344CB8AC3E}">
        <p14:creationId xmlns:p14="http://schemas.microsoft.com/office/powerpoint/2010/main" val="257957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95946"/>
      </p:ext>
    </p:extLst>
  </p:cSld>
  <p:clrMapOvr>
    <a:masterClrMapping/>
  </p:clrMapOvr>
  <p:transition advTm="6645"/>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610469"/>
      </p:ext>
    </p:extLst>
  </p:cSld>
  <p:clrMapOvr>
    <a:masterClrMapping/>
  </p:clrMapOvr>
  <p:transition advTm="6645"/>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8084606"/>
      </p:ext>
    </p:extLst>
  </p:cSld>
  <p:clrMapOvr>
    <a:masterClrMapping/>
  </p:clrMapOvr>
  <p:transition advTm="6645"/>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47750"/>
      </p:ext>
    </p:extLst>
  </p:cSld>
  <p:clrMapOvr>
    <a:masterClrMapping/>
  </p:clrMapOvr>
  <p:transition advTm="6645"/>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3056969"/>
      </p:ext>
    </p:extLst>
  </p:cSld>
  <p:clrMapOvr>
    <a:masterClrMapping/>
  </p:clrMapOvr>
  <p:transition advTm="6645"/>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979329"/>
      </p:ext>
    </p:extLst>
  </p:cSld>
  <p:clrMapOvr>
    <a:masterClrMapping/>
  </p:clrMapOvr>
  <p:transition advTm="6645"/>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81490"/>
      </p:ext>
    </p:extLst>
  </p:cSld>
  <p:clrMapOvr>
    <a:masterClrMapping/>
  </p:clrMapOvr>
  <p:transition advTm="6645"/>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7594005"/>
      </p:ext>
    </p:extLst>
  </p:cSld>
  <p:clrMapOvr>
    <a:masterClrMapping/>
  </p:clrMapOvr>
  <p:transition advTm="6645"/>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694311"/>
      </p:ext>
    </p:extLst>
  </p:cSld>
  <p:clrMapOvr>
    <a:masterClrMapping/>
  </p:clrMapOvr>
  <p:transition advTm="6645"/>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253108"/>
      </p:ext>
    </p:extLst>
  </p:cSld>
  <p:clrMapOvr>
    <a:masterClrMapping/>
  </p:clrMapOvr>
  <p:transition advTm="6645"/>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828425"/>
      </p:ext>
    </p:extLst>
  </p:cSld>
  <p:clrMapOvr>
    <a:masterClrMapping/>
  </p:clrMapOvr>
  <p:transition advTm="6645"/>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851827"/>
      </p:ext>
    </p:extLst>
  </p:cSld>
  <p:clrMapOvr>
    <a:masterClrMapping/>
  </p:clrMapOvr>
  <p:transition advTm="6645"/>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45"/>
            <a:ext cx="6858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0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508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76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78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245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90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934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890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42"/>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239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112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42"/>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68" y="365142"/>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AE3A7-20DA-48F3-81C3-2C954A8690AA}"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DE023C-A976-4855-B18A-9D29296741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645"/>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810221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6"/>
            <a:ext cx="20574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B54AE3A7-20DA-48F3-81C3-2C954A8690AA}" type="datetimeFigureOut">
              <a:rPr lang="en-US" smtClean="0">
                <a:solidFill>
                  <a:prstClr val="black">
                    <a:tint val="75000"/>
                  </a:prstClr>
                </a:solidFill>
              </a:rPr>
              <a:pPr defTabSz="914377"/>
              <a:t>11/28/2021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ABDE023C-A976-4855-B18A-9D29296741E9}"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41750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flipH="1">
            <a:off x="609599" y="1066800"/>
            <a:ext cx="8077200" cy="1938992"/>
          </a:xfrm>
          <a:prstGeom prst="rect">
            <a:avLst/>
          </a:prstGeom>
          <a:noFill/>
        </p:spPr>
        <p:txBody>
          <a:bodyPr wrap="square" rtlCol="0">
            <a:spAutoFit/>
          </a:bodyPr>
          <a:lstStyle/>
          <a:p>
            <a:pPr>
              <a:lnSpc>
                <a:spcPct val="150000"/>
              </a:lnSpc>
            </a:pPr>
            <a:r>
              <a:rPr lang="en-US" sz="4000" b="1" dirty="0" err="1">
                <a:solidFill>
                  <a:srgbClr val="002060"/>
                </a:solidFill>
                <a:latin typeface="VNI-Avo" pitchFamily="2" charset="0"/>
              </a:rPr>
              <a:t>b</a:t>
            </a:r>
            <a:r>
              <a:rPr lang="en-US" sz="4000" b="1" dirty="0" err="1" smtClean="0">
                <a:solidFill>
                  <a:srgbClr val="002060"/>
                </a:solidFill>
                <a:latin typeface="VNI-Avo" pitchFamily="2" charset="0"/>
              </a:rPr>
              <a:t>uït</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huït</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luït</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suït</a:t>
            </a:r>
            <a:r>
              <a:rPr lang="en-US" sz="4000" b="1" dirty="0" smtClean="0">
                <a:solidFill>
                  <a:srgbClr val="002060"/>
                </a:solidFill>
                <a:latin typeface="VNI-Avo" pitchFamily="2" charset="0"/>
              </a:rPr>
              <a:t>  </a:t>
            </a:r>
          </a:p>
          <a:p>
            <a:pPr>
              <a:lnSpc>
                <a:spcPct val="150000"/>
              </a:lnSpc>
            </a:pPr>
            <a:r>
              <a:rPr lang="en-US" sz="4000" b="1" dirty="0" err="1" smtClean="0">
                <a:solidFill>
                  <a:srgbClr val="002060"/>
                </a:solidFill>
                <a:latin typeface="VNI-Avo" pitchFamily="2" charset="0"/>
              </a:rPr>
              <a:t>döùt</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möùt</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nöùt</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söùt</a:t>
            </a:r>
            <a:endParaRPr lang="en-US" sz="4000" b="1" dirty="0">
              <a:solidFill>
                <a:srgbClr val="002060"/>
              </a:solidFill>
              <a:latin typeface="VNI-Avo" pitchFamily="2" charset="0"/>
            </a:endParaRPr>
          </a:p>
        </p:txBody>
      </p:sp>
      <p:sp>
        <p:nvSpPr>
          <p:cNvPr id="17" name="TextBox 16"/>
          <p:cNvSpPr txBox="1"/>
          <p:nvPr/>
        </p:nvSpPr>
        <p:spPr>
          <a:xfrm flipH="1">
            <a:off x="-381000" y="3408630"/>
            <a:ext cx="9144000" cy="646331"/>
          </a:xfrm>
          <a:prstGeom prst="rect">
            <a:avLst/>
          </a:prstGeom>
          <a:noFill/>
        </p:spPr>
        <p:txBody>
          <a:bodyPr wrap="square" rtlCol="0">
            <a:spAutoFit/>
          </a:bodyPr>
          <a:lstStyle/>
          <a:p>
            <a:pPr algn="ct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buùt</a:t>
            </a: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chì</a:t>
            </a:r>
            <a:r>
              <a:rPr lang="en-US" sz="3600" b="1" dirty="0" smtClean="0">
                <a:solidFill>
                  <a:srgbClr val="008000"/>
                </a:solidFill>
                <a:latin typeface="VNI-Avo" pitchFamily="2" charset="0"/>
              </a:rPr>
              <a:t>   	</a:t>
            </a:r>
            <a:r>
              <a:rPr lang="en-US" sz="3600" b="1" dirty="0">
                <a:solidFill>
                  <a:srgbClr val="008000"/>
                </a:solidFill>
                <a:latin typeface="VNI-Avo" pitchFamily="2" charset="0"/>
              </a:rPr>
              <a:t> </a:t>
            </a:r>
            <a:r>
              <a:rPr lang="en-US" sz="3600" b="1" dirty="0" err="1" smtClean="0">
                <a:solidFill>
                  <a:srgbClr val="008000"/>
                </a:solidFill>
                <a:latin typeface="VNI-Avo" pitchFamily="2" charset="0"/>
              </a:rPr>
              <a:t>möùt</a:t>
            </a: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döøa</a:t>
            </a:r>
            <a:r>
              <a:rPr lang="en-US" sz="3600" b="1" dirty="0" smtClean="0">
                <a:solidFill>
                  <a:srgbClr val="008000"/>
                </a:solidFill>
                <a:latin typeface="VNI-Avo" pitchFamily="2" charset="0"/>
              </a:rPr>
              <a:t>	</a:t>
            </a:r>
            <a:r>
              <a:rPr lang="en-US" sz="3600" b="1" dirty="0">
                <a:solidFill>
                  <a:srgbClr val="008000"/>
                </a:solidFill>
                <a:latin typeface="VNI-Avo" pitchFamily="2" charset="0"/>
              </a:rPr>
              <a:t> </a:t>
            </a: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nöùt</a:t>
            </a: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neû</a:t>
            </a:r>
            <a:endParaRPr lang="en-US" sz="3600" b="1" dirty="0">
              <a:solidFill>
                <a:srgbClr val="008000"/>
              </a:solidFill>
              <a:latin typeface="VNI-Avo" pitchFamily="2" charset="0"/>
            </a:endParaRPr>
          </a:p>
        </p:txBody>
      </p:sp>
    </p:spTree>
    <p:extLst>
      <p:ext uri="{BB962C8B-B14F-4D97-AF65-F5344CB8AC3E}">
        <p14:creationId xmlns:p14="http://schemas.microsoft.com/office/powerpoint/2010/main" val="2428306346"/>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961104" y="1828800"/>
            <a:ext cx="7772400" cy="2734338"/>
          </a:xfrm>
          <a:prstGeom prst="rect">
            <a:avLst/>
          </a:prstGeom>
          <a:noFill/>
        </p:spPr>
        <p:txBody>
          <a:bodyPr wrap="square" rtlCol="0">
            <a:spAutoFit/>
          </a:bodyPr>
          <a:lstStyle/>
          <a:p>
            <a:pPr>
              <a:lnSpc>
                <a:spcPct val="150000"/>
              </a:lnSpc>
            </a:pPr>
            <a:r>
              <a:rPr lang="en-US" sz="4000" b="1" dirty="0" err="1" smtClean="0">
                <a:solidFill>
                  <a:srgbClr val="002060"/>
                </a:solidFill>
                <a:latin typeface="VNI-Avo" pitchFamily="2" charset="0"/>
              </a:rPr>
              <a:t>raïp</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saïp</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thaùp</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baép</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caëp</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gaëp</a:t>
            </a:r>
            <a:endParaRPr lang="en-US" sz="4000" b="1" dirty="0" smtClean="0">
              <a:solidFill>
                <a:srgbClr val="002060"/>
              </a:solidFill>
              <a:latin typeface="VNI-Avo" pitchFamily="2" charset="0"/>
            </a:endParaRPr>
          </a:p>
          <a:p>
            <a:pPr>
              <a:lnSpc>
                <a:spcPct val="150000"/>
              </a:lnSpc>
            </a:pPr>
            <a:r>
              <a:rPr lang="en-US" sz="4000" b="1" dirty="0" err="1" smtClean="0">
                <a:solidFill>
                  <a:srgbClr val="002060"/>
                </a:solidFill>
                <a:latin typeface="VNI-Avo" pitchFamily="2" charset="0"/>
              </a:rPr>
              <a:t>ñaäp</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maäp</a:t>
            </a:r>
            <a:r>
              <a:rPr lang="en-US" sz="4000" b="1" dirty="0" smtClean="0">
                <a:solidFill>
                  <a:srgbClr val="002060"/>
                </a:solidFill>
                <a:latin typeface="VNI-Avo" pitchFamily="2" charset="0"/>
              </a:rPr>
              <a:t>           </a:t>
            </a:r>
            <a:r>
              <a:rPr lang="en-US" sz="4000" b="1" dirty="0" err="1" smtClean="0">
                <a:solidFill>
                  <a:srgbClr val="002060"/>
                </a:solidFill>
                <a:latin typeface="VNI-Avo" pitchFamily="2" charset="0"/>
              </a:rPr>
              <a:t>naáp</a:t>
            </a:r>
            <a:endParaRPr lang="en-US" sz="4000" b="1" dirty="0">
              <a:solidFill>
                <a:srgbClr val="002060"/>
              </a:solidFill>
              <a:latin typeface="VNI-Avo" pitchFamily="2" charset="0"/>
            </a:endParaRPr>
          </a:p>
        </p:txBody>
      </p:sp>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4800" b="1" dirty="0" err="1" smtClean="0">
                  <a:solidFill>
                    <a:schemeClr val="bg1"/>
                  </a:solidFill>
                </a:rPr>
                <a:t>Đọc</a:t>
              </a:r>
              <a:endParaRPr lang="vi-VN" sz="4800" b="1" dirty="0">
                <a:solidFill>
                  <a:schemeClr val="bg1"/>
                </a:solidFill>
              </a:endParaRPr>
            </a:p>
          </p:txBody>
        </p:sp>
        <p:sp>
          <p:nvSpPr>
            <p:cNvPr id="43" name="Oval 42"/>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2</a:t>
              </a:r>
              <a:endParaRPr lang="vi-VN" sz="4800" b="1" dirty="0">
                <a:solidFill>
                  <a:schemeClr val="bg2">
                    <a:lumMod val="10000"/>
                  </a:schemeClr>
                </a:solidFill>
              </a:endParaRPr>
            </a:p>
          </p:txBody>
        </p:sp>
      </p:grpSp>
    </p:spTree>
    <p:extLst>
      <p:ext uri="{BB962C8B-B14F-4D97-AF65-F5344CB8AC3E}">
        <p14:creationId xmlns:p14="http://schemas.microsoft.com/office/powerpoint/2010/main" val="369037120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216" t="58896" r="63085" b="33133"/>
          <a:stretch/>
        </p:blipFill>
        <p:spPr>
          <a:xfrm>
            <a:off x="2057400" y="762000"/>
            <a:ext cx="5272834" cy="2932518"/>
          </a:xfrm>
          <a:prstGeom prst="roundRect">
            <a:avLst>
              <a:gd name="adj" fmla="val 16667"/>
            </a:avLst>
          </a:prstGeom>
          <a:ln>
            <a:solidFill>
              <a:srgbClr val="00B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ounded Rectangle 2"/>
          <p:cNvSpPr/>
          <p:nvPr/>
        </p:nvSpPr>
        <p:spPr bwMode="auto">
          <a:xfrm>
            <a:off x="2971800" y="4191000"/>
            <a:ext cx="3115806" cy="990600"/>
          </a:xfrm>
          <a:prstGeom prst="roundRect">
            <a:avLst/>
          </a:prstGeom>
          <a:noFill/>
          <a:ln w="28575" cap="flat" cmpd="sng" algn="ctr">
            <a:solidFill>
              <a:srgbClr val="00CC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b="1" dirty="0" err="1">
                <a:solidFill>
                  <a:srgbClr val="006600"/>
                </a:solidFill>
                <a:latin typeface="VNI-Avo" pitchFamily="2" charset="0"/>
              </a:rPr>
              <a:t>x</a:t>
            </a:r>
            <a:r>
              <a:rPr lang="en-US" sz="4800" b="1" dirty="0" err="1" smtClean="0">
                <a:solidFill>
                  <a:srgbClr val="006600"/>
                </a:solidFill>
                <a:latin typeface="VNI-Avo" pitchFamily="2" charset="0"/>
              </a:rPr>
              <a:t>e</a:t>
            </a:r>
            <a:r>
              <a:rPr lang="en-US" sz="4800" b="1" dirty="0" smtClean="0">
                <a:solidFill>
                  <a:srgbClr val="006600"/>
                </a:solidFill>
                <a:latin typeface="VNI-Avo" pitchFamily="2" charset="0"/>
              </a:rPr>
              <a:t> </a:t>
            </a:r>
            <a:r>
              <a:rPr lang="en-US" sz="4800" b="1" dirty="0" err="1" smtClean="0">
                <a:solidFill>
                  <a:srgbClr val="006600"/>
                </a:solidFill>
                <a:latin typeface="VNI-Avo" pitchFamily="2" charset="0"/>
              </a:rPr>
              <a:t>ñaïp</a:t>
            </a:r>
            <a:endParaRPr kumimoji="0" lang="vi-VN" sz="4800" b="1" i="0" u="none" strike="noStrike" cap="none" normalizeH="0" baseline="0" dirty="0" smtClean="0">
              <a:ln>
                <a:noFill/>
              </a:ln>
              <a:solidFill>
                <a:srgbClr val="006600"/>
              </a:solidFill>
              <a:effectLst/>
              <a:latin typeface="Arial" charset="0"/>
            </a:endParaRPr>
          </a:p>
        </p:txBody>
      </p:sp>
      <p:sp>
        <p:nvSpPr>
          <p:cNvPr id="7" name="Rectangle 6"/>
          <p:cNvSpPr/>
          <p:nvPr/>
        </p:nvSpPr>
        <p:spPr bwMode="auto">
          <a:xfrm>
            <a:off x="4419600" y="5029200"/>
            <a:ext cx="1143000" cy="76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261504769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4207" t="59159" r="35094" b="32870"/>
          <a:stretch/>
        </p:blipFill>
        <p:spPr>
          <a:xfrm>
            <a:off x="1295400" y="325925"/>
            <a:ext cx="6439560" cy="3581400"/>
          </a:xfrm>
          <a:prstGeom prst="roundRect">
            <a:avLst>
              <a:gd name="adj" fmla="val 16667"/>
            </a:avLst>
          </a:prstGeom>
          <a:ln>
            <a:solidFill>
              <a:srgbClr val="00B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ounded Rectangle 2"/>
          <p:cNvSpPr/>
          <p:nvPr/>
        </p:nvSpPr>
        <p:spPr bwMode="auto">
          <a:xfrm>
            <a:off x="2514600" y="4419600"/>
            <a:ext cx="3429000" cy="1371600"/>
          </a:xfrm>
          <a:prstGeom prst="roundRect">
            <a:avLst/>
          </a:prstGeom>
          <a:noFill/>
          <a:ln w="28575" cap="flat" cmpd="sng" algn="ctr">
            <a:solidFill>
              <a:srgbClr val="00CC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600" b="1" dirty="0" err="1">
                <a:solidFill>
                  <a:srgbClr val="006600"/>
                </a:solidFill>
                <a:latin typeface="VNI-Avo" pitchFamily="2" charset="0"/>
              </a:rPr>
              <a:t>c</a:t>
            </a:r>
            <a:r>
              <a:rPr lang="en-US" sz="6600" b="1" dirty="0" err="1" smtClean="0">
                <a:solidFill>
                  <a:srgbClr val="006600"/>
                </a:solidFill>
                <a:latin typeface="VNI-Avo" pitchFamily="2" charset="0"/>
              </a:rPr>
              <a:t>aëp</a:t>
            </a:r>
            <a:r>
              <a:rPr lang="en-US" sz="6600" b="1" dirty="0" smtClean="0">
                <a:solidFill>
                  <a:srgbClr val="006600"/>
                </a:solidFill>
                <a:latin typeface="VNI-Avo" pitchFamily="2" charset="0"/>
              </a:rPr>
              <a:t> da</a:t>
            </a:r>
            <a:endParaRPr kumimoji="0" lang="vi-VN" sz="6600" b="1" i="0" u="none" strike="noStrike" cap="none" normalizeH="0" baseline="0" dirty="0" smtClean="0">
              <a:ln>
                <a:noFill/>
              </a:ln>
              <a:solidFill>
                <a:srgbClr val="006600"/>
              </a:solidFill>
              <a:effectLst/>
              <a:latin typeface="Arial" charset="0"/>
            </a:endParaRPr>
          </a:p>
        </p:txBody>
      </p:sp>
      <p:sp>
        <p:nvSpPr>
          <p:cNvPr id="4" name="Rectangle 3"/>
          <p:cNvSpPr/>
          <p:nvPr/>
        </p:nvSpPr>
        <p:spPr bwMode="auto">
          <a:xfrm>
            <a:off x="2895600" y="5562600"/>
            <a:ext cx="1333500" cy="45719"/>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22852690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7573" t="59484" r="11728" b="32545"/>
          <a:stretch/>
        </p:blipFill>
        <p:spPr>
          <a:xfrm>
            <a:off x="1600200" y="533400"/>
            <a:ext cx="5754501" cy="3200400"/>
          </a:xfrm>
          <a:prstGeom prst="roundRect">
            <a:avLst>
              <a:gd name="adj" fmla="val 16667"/>
            </a:avLst>
          </a:prstGeom>
          <a:ln>
            <a:solidFill>
              <a:srgbClr val="00B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ounded Rectangle 2"/>
          <p:cNvSpPr/>
          <p:nvPr/>
        </p:nvSpPr>
        <p:spPr bwMode="auto">
          <a:xfrm>
            <a:off x="2294684" y="4191000"/>
            <a:ext cx="4639516" cy="1524000"/>
          </a:xfrm>
          <a:prstGeom prst="roundRect">
            <a:avLst/>
          </a:prstGeom>
          <a:noFill/>
          <a:ln w="28575" cap="flat" cmpd="sng" algn="ctr">
            <a:solidFill>
              <a:srgbClr val="00CC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200" b="1" dirty="0" err="1">
                <a:solidFill>
                  <a:srgbClr val="006600"/>
                </a:solidFill>
                <a:latin typeface="VNI-Avo" pitchFamily="2" charset="0"/>
              </a:rPr>
              <a:t>c</a:t>
            </a:r>
            <a:r>
              <a:rPr lang="en-US" sz="7200" b="1" dirty="0" err="1" smtClean="0">
                <a:solidFill>
                  <a:srgbClr val="006600"/>
                </a:solidFill>
                <a:latin typeface="VNI-Avo" pitchFamily="2" charset="0"/>
              </a:rPr>
              <a:t>aù</a:t>
            </a:r>
            <a:r>
              <a:rPr lang="en-US" sz="7200" b="1" dirty="0" smtClean="0">
                <a:solidFill>
                  <a:srgbClr val="006600"/>
                </a:solidFill>
                <a:latin typeface="VNI-Avo" pitchFamily="2" charset="0"/>
              </a:rPr>
              <a:t> </a:t>
            </a:r>
            <a:r>
              <a:rPr lang="en-US" sz="7200" b="1" dirty="0" err="1" smtClean="0">
                <a:solidFill>
                  <a:srgbClr val="006600"/>
                </a:solidFill>
                <a:latin typeface="VNI-Avo" pitchFamily="2" charset="0"/>
              </a:rPr>
              <a:t>maäp</a:t>
            </a:r>
            <a:endParaRPr kumimoji="0" lang="vi-VN" sz="7200" b="1" i="0" u="none" strike="noStrike" cap="none" normalizeH="0" baseline="0" dirty="0" smtClean="0">
              <a:ln>
                <a:noFill/>
              </a:ln>
              <a:solidFill>
                <a:srgbClr val="006600"/>
              </a:solidFill>
              <a:effectLst/>
              <a:latin typeface="Arial" charset="0"/>
            </a:endParaRPr>
          </a:p>
        </p:txBody>
      </p:sp>
      <p:sp>
        <p:nvSpPr>
          <p:cNvPr id="4" name="Rectangle 3"/>
          <p:cNvSpPr/>
          <p:nvPr/>
        </p:nvSpPr>
        <p:spPr bwMode="auto">
          <a:xfrm>
            <a:off x="4385650" y="5486400"/>
            <a:ext cx="1938950" cy="45719"/>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894915177"/>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600200" y="780871"/>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ap</a:t>
            </a:r>
            <a:endParaRPr lang="en-US" sz="7200" b="1" dirty="0">
              <a:solidFill>
                <a:srgbClr val="FF0000"/>
              </a:solidFill>
              <a:latin typeface="VNI-Avo" pitchFamily="2" charset="0"/>
            </a:endParaRPr>
          </a:p>
        </p:txBody>
      </p:sp>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4800" b="1" dirty="0" err="1" smtClean="0">
                  <a:solidFill>
                    <a:schemeClr val="bg1"/>
                  </a:solidFill>
                </a:rPr>
                <a:t>Đọc</a:t>
              </a:r>
              <a:endParaRPr lang="vi-VN" sz="4800" b="1" dirty="0">
                <a:solidFill>
                  <a:schemeClr val="bg1"/>
                </a:solidFill>
              </a:endParaRPr>
            </a:p>
          </p:txBody>
        </p:sp>
        <p:sp>
          <p:nvSpPr>
            <p:cNvPr id="43" name="Oval 42"/>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2</a:t>
              </a:r>
              <a:endParaRPr lang="vi-VN" sz="4800" b="1" dirty="0">
                <a:solidFill>
                  <a:schemeClr val="bg2">
                    <a:lumMod val="10000"/>
                  </a:schemeClr>
                </a:solidFill>
              </a:endParaRPr>
            </a:p>
          </p:txBody>
        </p:sp>
      </p:grpSp>
      <p:sp>
        <p:nvSpPr>
          <p:cNvPr id="23" name="TextBox 22"/>
          <p:cNvSpPr txBox="1"/>
          <p:nvPr/>
        </p:nvSpPr>
        <p:spPr>
          <a:xfrm flipH="1">
            <a:off x="3886200" y="780871"/>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aêp</a:t>
            </a:r>
            <a:endParaRPr lang="en-US" sz="7200" b="1" dirty="0">
              <a:solidFill>
                <a:srgbClr val="FF0000"/>
              </a:solidFill>
              <a:latin typeface="VNI-Avo" pitchFamily="2" charset="0"/>
            </a:endParaRPr>
          </a:p>
        </p:txBody>
      </p:sp>
      <p:grpSp>
        <p:nvGrpSpPr>
          <p:cNvPr id="2" name="Group 1"/>
          <p:cNvGrpSpPr/>
          <p:nvPr/>
        </p:nvGrpSpPr>
        <p:grpSpPr>
          <a:xfrm>
            <a:off x="2895599" y="2095143"/>
            <a:ext cx="3250275" cy="2008910"/>
            <a:chOff x="2895600" y="2011740"/>
            <a:chExt cx="3250275" cy="2008910"/>
          </a:xfrm>
        </p:grpSpPr>
        <p:sp>
          <p:nvSpPr>
            <p:cNvPr id="25" name="Rectangle 24"/>
            <p:cNvSpPr/>
            <p:nvPr/>
          </p:nvSpPr>
          <p:spPr bwMode="auto">
            <a:xfrm>
              <a:off x="2895600" y="2011740"/>
              <a:ext cx="1600200" cy="990600"/>
            </a:xfrm>
            <a:prstGeom prst="rect">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sp>
          <p:nvSpPr>
            <p:cNvPr id="26" name="Rectangle 25"/>
            <p:cNvSpPr/>
            <p:nvPr/>
          </p:nvSpPr>
          <p:spPr bwMode="auto">
            <a:xfrm>
              <a:off x="4545674" y="2018666"/>
              <a:ext cx="1600200" cy="990600"/>
            </a:xfrm>
            <a:prstGeom prst="rect">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sp>
          <p:nvSpPr>
            <p:cNvPr id="27" name="Rectangle 26"/>
            <p:cNvSpPr/>
            <p:nvPr/>
          </p:nvSpPr>
          <p:spPr bwMode="auto">
            <a:xfrm>
              <a:off x="2895601" y="3030050"/>
              <a:ext cx="3250274" cy="990600"/>
            </a:xfrm>
            <a:prstGeom prst="rect">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grpSp>
      <p:sp>
        <p:nvSpPr>
          <p:cNvPr id="28" name="TextBox 27"/>
          <p:cNvSpPr txBox="1"/>
          <p:nvPr/>
        </p:nvSpPr>
        <p:spPr>
          <a:xfrm>
            <a:off x="3936190" y="3120379"/>
            <a:ext cx="1425390" cy="830997"/>
          </a:xfrm>
          <a:prstGeom prst="rect">
            <a:avLst/>
          </a:prstGeom>
          <a:noFill/>
        </p:spPr>
        <p:txBody>
          <a:bodyPr wrap="none" rtlCol="0">
            <a:spAutoFit/>
          </a:bodyPr>
          <a:lstStyle/>
          <a:p>
            <a:r>
              <a:rPr lang="en-US" sz="4800" b="1" dirty="0" err="1" smtClean="0">
                <a:solidFill>
                  <a:srgbClr val="002060"/>
                </a:solidFill>
                <a:latin typeface="VNI-Avo" pitchFamily="2" charset="0"/>
              </a:rPr>
              <a:t>ñ</a:t>
            </a:r>
            <a:r>
              <a:rPr lang="en-US" sz="4800" b="1" dirty="0" err="1" smtClean="0">
                <a:solidFill>
                  <a:srgbClr val="FF0000"/>
                </a:solidFill>
                <a:latin typeface="VNI-Avo" pitchFamily="2" charset="0"/>
              </a:rPr>
              <a:t>ap</a:t>
            </a:r>
            <a:endParaRPr lang="en-US" sz="4800" b="1" dirty="0">
              <a:solidFill>
                <a:srgbClr val="FF0000"/>
              </a:solidFill>
              <a:latin typeface="VNI-Avo" pitchFamily="2" charset="0"/>
            </a:endParaRPr>
          </a:p>
        </p:txBody>
      </p:sp>
      <p:sp>
        <p:nvSpPr>
          <p:cNvPr id="32" name="TextBox 31"/>
          <p:cNvSpPr txBox="1"/>
          <p:nvPr/>
        </p:nvSpPr>
        <p:spPr>
          <a:xfrm>
            <a:off x="3487878" y="2098467"/>
            <a:ext cx="598241" cy="830997"/>
          </a:xfrm>
          <a:prstGeom prst="rect">
            <a:avLst/>
          </a:prstGeom>
          <a:noFill/>
        </p:spPr>
        <p:txBody>
          <a:bodyPr wrap="none" rtlCol="0">
            <a:spAutoFit/>
          </a:bodyPr>
          <a:lstStyle/>
          <a:p>
            <a:r>
              <a:rPr lang="en-US" sz="4800" b="1" dirty="0">
                <a:solidFill>
                  <a:srgbClr val="002060"/>
                </a:solidFill>
                <a:latin typeface="VNI-Avo" pitchFamily="2" charset="0"/>
              </a:rPr>
              <a:t>ñ</a:t>
            </a:r>
          </a:p>
        </p:txBody>
      </p:sp>
      <p:sp>
        <p:nvSpPr>
          <p:cNvPr id="33" name="TextBox 32"/>
          <p:cNvSpPr txBox="1"/>
          <p:nvPr/>
        </p:nvSpPr>
        <p:spPr>
          <a:xfrm flipH="1">
            <a:off x="4876805" y="2095143"/>
            <a:ext cx="1109055" cy="830997"/>
          </a:xfrm>
          <a:prstGeom prst="rect">
            <a:avLst/>
          </a:prstGeom>
          <a:noFill/>
        </p:spPr>
        <p:txBody>
          <a:bodyPr wrap="square" rtlCol="0">
            <a:spAutoFit/>
          </a:bodyPr>
          <a:lstStyle/>
          <a:p>
            <a:r>
              <a:rPr lang="en-US" sz="4800" b="1" dirty="0" err="1" smtClean="0">
                <a:solidFill>
                  <a:srgbClr val="FF0000"/>
                </a:solidFill>
                <a:latin typeface="VNI-Avo" pitchFamily="2" charset="0"/>
              </a:rPr>
              <a:t>ap</a:t>
            </a:r>
            <a:endParaRPr lang="en-US" sz="4800" b="1" dirty="0">
              <a:solidFill>
                <a:srgbClr val="FF0000"/>
              </a:solidFill>
              <a:latin typeface="VNI-Avo" pitchFamily="2" charset="0"/>
            </a:endParaRPr>
          </a:p>
        </p:txBody>
      </p:sp>
      <p:sp>
        <p:nvSpPr>
          <p:cNvPr id="16" name="TextBox 15"/>
          <p:cNvSpPr txBox="1"/>
          <p:nvPr/>
        </p:nvSpPr>
        <p:spPr>
          <a:xfrm flipH="1">
            <a:off x="6096000" y="780871"/>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aâp</a:t>
            </a:r>
            <a:endParaRPr lang="en-US" sz="7200" b="1" dirty="0">
              <a:solidFill>
                <a:srgbClr val="FF0000"/>
              </a:solidFill>
              <a:latin typeface="VNI-Avo" pitchFamily="2" charset="0"/>
            </a:endParaRPr>
          </a:p>
        </p:txBody>
      </p:sp>
      <p:sp>
        <p:nvSpPr>
          <p:cNvPr id="4" name="TextBox 3"/>
          <p:cNvSpPr txBox="1"/>
          <p:nvPr/>
        </p:nvSpPr>
        <p:spPr>
          <a:xfrm>
            <a:off x="4476927" y="3719945"/>
            <a:ext cx="910595" cy="381000"/>
          </a:xfrm>
          <a:prstGeom prst="rect">
            <a:avLst/>
          </a:prstGeom>
          <a:noFill/>
        </p:spPr>
        <p:txBody>
          <a:bodyPr wrap="square" rtlCol="0">
            <a:spAutoFit/>
          </a:bodyPr>
          <a:lstStyle/>
          <a:p>
            <a:r>
              <a:rPr lang="en-US" dirty="0" smtClean="0">
                <a:solidFill>
                  <a:srgbClr val="002060"/>
                </a:solidFill>
                <a:latin typeface="VNI-Avo" pitchFamily="2" charset="0"/>
              </a:rPr>
              <a:t>●</a:t>
            </a:r>
            <a:endParaRPr lang="en-US" dirty="0">
              <a:solidFill>
                <a:srgbClr val="002060"/>
              </a:solidFill>
            </a:endParaRPr>
          </a:p>
        </p:txBody>
      </p:sp>
      <p:sp>
        <p:nvSpPr>
          <p:cNvPr id="17" name="TextBox 16"/>
          <p:cNvSpPr txBox="1"/>
          <p:nvPr/>
        </p:nvSpPr>
        <p:spPr>
          <a:xfrm flipH="1">
            <a:off x="1399309" y="4131763"/>
            <a:ext cx="7772400" cy="1754326"/>
          </a:xfrm>
          <a:prstGeom prst="rect">
            <a:avLst/>
          </a:prstGeom>
          <a:noFill/>
        </p:spPr>
        <p:txBody>
          <a:bodyPr wrap="square" rtlCol="0">
            <a:spAutoFit/>
          </a:bodyPr>
          <a:lstStyle/>
          <a:p>
            <a:r>
              <a:rPr lang="en-US" sz="3600" b="1" dirty="0" err="1" smtClean="0">
                <a:solidFill>
                  <a:srgbClr val="002060"/>
                </a:solidFill>
                <a:latin typeface="VNI-Avo" pitchFamily="2" charset="0"/>
              </a:rPr>
              <a:t>raïp</a:t>
            </a:r>
            <a:r>
              <a:rPr lang="en-US" sz="3600" b="1" dirty="0" smtClean="0">
                <a:solidFill>
                  <a:srgbClr val="002060"/>
                </a:solidFill>
                <a:latin typeface="VNI-Avo" pitchFamily="2" charset="0"/>
              </a:rPr>
              <a:t>            </a:t>
            </a:r>
            <a:r>
              <a:rPr lang="en-US" sz="3600" b="1" dirty="0" err="1" smtClean="0">
                <a:solidFill>
                  <a:srgbClr val="002060"/>
                </a:solidFill>
                <a:latin typeface="VNI-Avo" pitchFamily="2" charset="0"/>
              </a:rPr>
              <a:t>saïp</a:t>
            </a:r>
            <a:r>
              <a:rPr lang="en-US" sz="3600" b="1" dirty="0" smtClean="0">
                <a:solidFill>
                  <a:srgbClr val="002060"/>
                </a:solidFill>
                <a:latin typeface="VNI-Avo" pitchFamily="2" charset="0"/>
              </a:rPr>
              <a:t>             </a:t>
            </a:r>
            <a:r>
              <a:rPr lang="en-US" sz="3600" b="1" dirty="0" err="1" smtClean="0">
                <a:solidFill>
                  <a:srgbClr val="002060"/>
                </a:solidFill>
                <a:latin typeface="VNI-Avo" pitchFamily="2" charset="0"/>
              </a:rPr>
              <a:t>thaùp</a:t>
            </a:r>
            <a:r>
              <a:rPr lang="en-US" sz="3600" b="1" dirty="0" smtClean="0">
                <a:solidFill>
                  <a:srgbClr val="002060"/>
                </a:solidFill>
                <a:latin typeface="VNI-Avo" pitchFamily="2" charset="0"/>
              </a:rPr>
              <a:t>                </a:t>
            </a:r>
            <a:r>
              <a:rPr lang="en-US" sz="3600" b="1" dirty="0" err="1" smtClean="0">
                <a:solidFill>
                  <a:srgbClr val="002060"/>
                </a:solidFill>
                <a:latin typeface="VNI-Avo" pitchFamily="2" charset="0"/>
              </a:rPr>
              <a:t>baép</a:t>
            </a:r>
            <a:r>
              <a:rPr lang="en-US" sz="3600" b="1" dirty="0" smtClean="0">
                <a:solidFill>
                  <a:srgbClr val="002060"/>
                </a:solidFill>
                <a:latin typeface="VNI-Avo" pitchFamily="2" charset="0"/>
              </a:rPr>
              <a:t>           </a:t>
            </a:r>
            <a:r>
              <a:rPr lang="en-US" sz="3600" b="1" dirty="0" err="1" smtClean="0">
                <a:solidFill>
                  <a:srgbClr val="002060"/>
                </a:solidFill>
                <a:latin typeface="VNI-Avo" pitchFamily="2" charset="0"/>
              </a:rPr>
              <a:t>caëp</a:t>
            </a:r>
            <a:r>
              <a:rPr lang="en-US" sz="3600" b="1" dirty="0" smtClean="0">
                <a:solidFill>
                  <a:srgbClr val="002060"/>
                </a:solidFill>
                <a:latin typeface="VNI-Avo" pitchFamily="2" charset="0"/>
              </a:rPr>
              <a:t>            </a:t>
            </a:r>
            <a:r>
              <a:rPr lang="en-US" sz="3600" b="1" dirty="0" err="1" smtClean="0">
                <a:solidFill>
                  <a:srgbClr val="002060"/>
                </a:solidFill>
                <a:latin typeface="VNI-Avo" pitchFamily="2" charset="0"/>
              </a:rPr>
              <a:t>gaëp</a:t>
            </a:r>
            <a:endParaRPr lang="en-US" sz="3600" b="1" dirty="0" smtClean="0">
              <a:solidFill>
                <a:srgbClr val="002060"/>
              </a:solidFill>
              <a:latin typeface="VNI-Avo" pitchFamily="2" charset="0"/>
            </a:endParaRPr>
          </a:p>
          <a:p>
            <a:r>
              <a:rPr lang="en-US" sz="3600" b="1" dirty="0" err="1" smtClean="0">
                <a:solidFill>
                  <a:srgbClr val="002060"/>
                </a:solidFill>
                <a:latin typeface="VNI-Avo" pitchFamily="2" charset="0"/>
              </a:rPr>
              <a:t>ñaäp</a:t>
            </a:r>
            <a:r>
              <a:rPr lang="en-US" sz="3600" b="1" dirty="0" smtClean="0">
                <a:solidFill>
                  <a:srgbClr val="002060"/>
                </a:solidFill>
                <a:latin typeface="VNI-Avo" pitchFamily="2" charset="0"/>
              </a:rPr>
              <a:t>           </a:t>
            </a:r>
            <a:r>
              <a:rPr lang="en-US" sz="3600" b="1" dirty="0" err="1" smtClean="0">
                <a:solidFill>
                  <a:srgbClr val="002060"/>
                </a:solidFill>
                <a:latin typeface="VNI-Avo" pitchFamily="2" charset="0"/>
              </a:rPr>
              <a:t>maäp</a:t>
            </a:r>
            <a:r>
              <a:rPr lang="en-US" sz="3600" b="1" dirty="0" smtClean="0">
                <a:solidFill>
                  <a:srgbClr val="002060"/>
                </a:solidFill>
                <a:latin typeface="VNI-Avo" pitchFamily="2" charset="0"/>
              </a:rPr>
              <a:t>           </a:t>
            </a:r>
            <a:r>
              <a:rPr lang="en-US" sz="3600" b="1" dirty="0" err="1" smtClean="0">
                <a:solidFill>
                  <a:srgbClr val="002060"/>
                </a:solidFill>
                <a:latin typeface="VNI-Avo" pitchFamily="2" charset="0"/>
              </a:rPr>
              <a:t>naáp</a:t>
            </a:r>
            <a:endParaRPr lang="en-US" sz="3600" b="1" dirty="0">
              <a:solidFill>
                <a:srgbClr val="002060"/>
              </a:solidFill>
              <a:latin typeface="VNI-Avo" pitchFamily="2" charset="0"/>
            </a:endParaRPr>
          </a:p>
        </p:txBody>
      </p:sp>
      <p:sp>
        <p:nvSpPr>
          <p:cNvPr id="18" name="TextBox 17"/>
          <p:cNvSpPr txBox="1"/>
          <p:nvPr/>
        </p:nvSpPr>
        <p:spPr>
          <a:xfrm flipH="1">
            <a:off x="-95073" y="5803129"/>
            <a:ext cx="9144000" cy="646331"/>
          </a:xfrm>
          <a:prstGeom prst="rect">
            <a:avLst/>
          </a:prstGeom>
          <a:noFill/>
        </p:spPr>
        <p:txBody>
          <a:bodyPr wrap="square" rtlCol="0">
            <a:spAutoFit/>
          </a:bodyPr>
          <a:lstStyle/>
          <a:p>
            <a:pPr algn="ct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xe</a:t>
            </a: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ñaïp</a:t>
            </a: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caëp</a:t>
            </a:r>
            <a:r>
              <a:rPr lang="en-US" sz="3600" b="1" dirty="0" smtClean="0">
                <a:solidFill>
                  <a:srgbClr val="008000"/>
                </a:solidFill>
                <a:latin typeface="VNI-Avo" pitchFamily="2" charset="0"/>
              </a:rPr>
              <a:t> da     </a:t>
            </a:r>
            <a:r>
              <a:rPr lang="en-US" sz="3600" b="1" dirty="0" err="1" smtClean="0">
                <a:solidFill>
                  <a:srgbClr val="008000"/>
                </a:solidFill>
                <a:latin typeface="VNI-Avo" pitchFamily="2" charset="0"/>
              </a:rPr>
              <a:t>caù</a:t>
            </a:r>
            <a:r>
              <a:rPr lang="en-US" sz="3600" b="1" dirty="0" smtClean="0">
                <a:solidFill>
                  <a:srgbClr val="008000"/>
                </a:solidFill>
                <a:latin typeface="VNI-Avo" pitchFamily="2" charset="0"/>
              </a:rPr>
              <a:t> </a:t>
            </a:r>
            <a:r>
              <a:rPr lang="en-US" sz="3600" b="1" dirty="0" err="1" smtClean="0">
                <a:solidFill>
                  <a:srgbClr val="008000"/>
                </a:solidFill>
                <a:latin typeface="VNI-Avo" pitchFamily="2" charset="0"/>
              </a:rPr>
              <a:t>maäp</a:t>
            </a:r>
            <a:endParaRPr lang="en-US" sz="3600" b="1" dirty="0">
              <a:solidFill>
                <a:srgbClr val="008000"/>
              </a:solidFill>
              <a:latin typeface="VNI-Avo" pitchFamily="2" charset="0"/>
            </a:endParaRPr>
          </a:p>
        </p:txBody>
      </p:sp>
    </p:spTree>
    <p:extLst>
      <p:ext uri="{BB962C8B-B14F-4D97-AF65-F5344CB8AC3E}">
        <p14:creationId xmlns:p14="http://schemas.microsoft.com/office/powerpoint/2010/main" val="304193645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 r="1247" b="64444"/>
          <a:stretch/>
        </p:blipFill>
        <p:spPr>
          <a:xfrm>
            <a:off x="0" y="6926"/>
            <a:ext cx="9144000" cy="4488873"/>
          </a:xfrm>
          <a:prstGeom prst="rect">
            <a:avLst/>
          </a:prstGeom>
        </p:spPr>
      </p:pic>
      <p:grpSp>
        <p:nvGrpSpPr>
          <p:cNvPr id="8" name="Group 7"/>
          <p:cNvGrpSpPr/>
          <p:nvPr/>
        </p:nvGrpSpPr>
        <p:grpSpPr>
          <a:xfrm>
            <a:off x="0" y="685800"/>
            <a:ext cx="2514600" cy="838200"/>
            <a:chOff x="228600" y="228600"/>
            <a:chExt cx="2514600" cy="838200"/>
          </a:xfrm>
        </p:grpSpPr>
        <p:sp>
          <p:nvSpPr>
            <p:cNvPr id="9" name="Rounded Rectangle 8"/>
            <p:cNvSpPr/>
            <p:nvPr/>
          </p:nvSpPr>
          <p:spPr>
            <a:xfrm>
              <a:off x="961104" y="275304"/>
              <a:ext cx="1782096"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FF"/>
                  </a:solidFill>
                </a:rPr>
                <a:t>Đọc</a:t>
              </a:r>
              <a:endParaRPr lang="vi-VN" sz="4800" b="1" dirty="0">
                <a:solidFill>
                  <a:srgbClr val="FFFFFF"/>
                </a:solidFill>
              </a:endParaRPr>
            </a:p>
          </p:txBody>
        </p:sp>
        <p:sp>
          <p:nvSpPr>
            <p:cNvPr id="10" name="Oval 9"/>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808080">
                      <a:lumMod val="10000"/>
                    </a:srgbClr>
                  </a:solidFill>
                </a:rPr>
                <a:t>4</a:t>
              </a:r>
              <a:endParaRPr lang="vi-VN" sz="4800" b="1" dirty="0">
                <a:solidFill>
                  <a:srgbClr val="808080">
                    <a:lumMod val="10000"/>
                  </a:srgbClr>
                </a:solidFill>
              </a:endParaRPr>
            </a:p>
          </p:txBody>
        </p:sp>
      </p:grpSp>
      <p:sp>
        <p:nvSpPr>
          <p:cNvPr id="15" name="TextBox 14"/>
          <p:cNvSpPr txBox="1"/>
          <p:nvPr/>
        </p:nvSpPr>
        <p:spPr>
          <a:xfrm>
            <a:off x="186979" y="4495800"/>
            <a:ext cx="8773405" cy="1815882"/>
          </a:xfrm>
          <a:prstGeom prst="rect">
            <a:avLst/>
          </a:prstGeom>
          <a:noFill/>
        </p:spPr>
        <p:txBody>
          <a:bodyPr wrap="square" rtlCol="0">
            <a:spAutoFit/>
          </a:bodyPr>
          <a:lstStyle/>
          <a:p>
            <a:pPr algn="just"/>
            <a:r>
              <a:rPr lang="en-US" sz="2800">
                <a:solidFill>
                  <a:srgbClr val="000000">
                    <a:lumMod val="85000"/>
                    <a:lumOff val="15000"/>
                  </a:srgbClr>
                </a:solidFill>
                <a:latin typeface="Times New Roman" pitchFamily="18" charset="0"/>
                <a:cs typeface="Times New Roman" pitchFamily="18" charset="0"/>
              </a:rPr>
              <a:t> </a:t>
            </a:r>
            <a:r>
              <a:rPr lang="en-US" sz="2800" smtClean="0">
                <a:solidFill>
                  <a:srgbClr val="000000">
                    <a:lumMod val="85000"/>
                    <a:lumOff val="15000"/>
                  </a:srgbClr>
                </a:solidFill>
                <a:latin typeface="Times New Roman" pitchFamily="18" charset="0"/>
                <a:cs typeface="Times New Roman" pitchFamily="18" charset="0"/>
              </a:rPr>
              <a:t>      </a:t>
            </a:r>
            <a:r>
              <a:rPr lang="en-US" sz="2800" smtClean="0">
                <a:latin typeface="Times New Roman" pitchFamily="18" charset="0"/>
                <a:cs typeface="Times New Roman" pitchFamily="18" charset="0"/>
              </a:rPr>
              <a:t>Khi ngủ, tôi nằm im lìm, mặt đen sẫm. Thức dậy, tôi có thể đưa bạn chu du khắp nơi, khám phá thế giới hấp dẫn, đầy ắp sắc màu. Bạn có thể xem phim, nghe nhạc để có phút giây thư giãn, ấm áp. Tôi là ai?</a:t>
            </a:r>
            <a:endParaRPr lang="vi-VN" sz="2800" dirty="0">
              <a:latin typeface="Times New Roman" pitchFamily="18" charset="0"/>
              <a:cs typeface="Times New Roman" pitchFamily="18" charset="0"/>
            </a:endParaRPr>
          </a:p>
        </p:txBody>
      </p:sp>
      <p:cxnSp>
        <p:nvCxnSpPr>
          <p:cNvPr id="4" name="Straight Connector 3"/>
          <p:cNvCxnSpPr/>
          <p:nvPr/>
        </p:nvCxnSpPr>
        <p:spPr bwMode="auto">
          <a:xfrm>
            <a:off x="7620000" y="5403741"/>
            <a:ext cx="457200"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352800" y="5410200"/>
            <a:ext cx="457200"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838200" y="5791200"/>
            <a:ext cx="457200"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819400" y="6248400"/>
            <a:ext cx="457200"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77707036"/>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86979" y="1371600"/>
            <a:ext cx="8773405" cy="2677656"/>
          </a:xfrm>
          <a:prstGeom prst="rect">
            <a:avLst/>
          </a:prstGeom>
          <a:noFill/>
        </p:spPr>
        <p:txBody>
          <a:bodyPr wrap="square" rtlCol="0">
            <a:spAutoFit/>
          </a:bodyPr>
          <a:lstStyle/>
          <a:p>
            <a:pPr algn="just">
              <a:lnSpc>
                <a:spcPct val="150000"/>
              </a:lnSpc>
            </a:pPr>
            <a:r>
              <a:rPr lang="en-US" sz="2800">
                <a:solidFill>
                  <a:srgbClr val="000000">
                    <a:lumMod val="85000"/>
                    <a:lumOff val="15000"/>
                  </a:srgbClr>
                </a:solidFill>
                <a:latin typeface="Times New Roman" pitchFamily="18" charset="0"/>
                <a:cs typeface="Times New Roman" pitchFamily="18" charset="0"/>
              </a:rPr>
              <a:t> </a:t>
            </a:r>
            <a:r>
              <a:rPr lang="en-US" sz="2800" smtClean="0">
                <a:solidFill>
                  <a:srgbClr val="000000">
                    <a:lumMod val="85000"/>
                    <a:lumOff val="15000"/>
                  </a:srgbClr>
                </a:solidFill>
                <a:latin typeface="Times New Roman" pitchFamily="18" charset="0"/>
                <a:cs typeface="Times New Roman" pitchFamily="18" charset="0"/>
              </a:rPr>
              <a:t>      </a:t>
            </a:r>
            <a:r>
              <a:rPr lang="en-US" sz="2800" smtClean="0">
                <a:solidFill>
                  <a:srgbClr val="000000"/>
                </a:solidFill>
                <a:latin typeface="Times New Roman" pitchFamily="18" charset="0"/>
                <a:cs typeface="Times New Roman" pitchFamily="18" charset="0"/>
              </a:rPr>
              <a:t>Khi ngủ, tôi nằm im lìm, mặt đen sẫm.   Thức dậy, tôi có thể đưa bạn chu du khắp nơi, khám phá thế giới hấp dẫn, đầy ắp sắc màu.   Bạn có thể xem phim, nghe nhạc để có phút giây thư giãn, ấm áp.     Tôi là ai?</a:t>
            </a:r>
            <a:endParaRPr lang="vi-VN" sz="2800" dirty="0">
              <a:solidFill>
                <a:srgbClr val="000000"/>
              </a:solidFill>
              <a:latin typeface="Times New Roman" pitchFamily="18" charset="0"/>
              <a:cs typeface="Times New Roman" pitchFamily="18" charset="0"/>
            </a:endParaRPr>
          </a:p>
        </p:txBody>
      </p:sp>
      <p:sp>
        <p:nvSpPr>
          <p:cNvPr id="14" name="Oval 13"/>
          <p:cNvSpPr/>
          <p:nvPr/>
        </p:nvSpPr>
        <p:spPr>
          <a:xfrm>
            <a:off x="564137" y="1393100"/>
            <a:ext cx="294042"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SGK-TV" pitchFamily="2" charset="0"/>
                <a:cs typeface="Arial-SGK-TV" pitchFamily="2" charset="0"/>
              </a:rPr>
              <a:t>1</a:t>
            </a:r>
          </a:p>
        </p:txBody>
      </p:sp>
      <p:cxnSp>
        <p:nvCxnSpPr>
          <p:cNvPr id="16" name="Straight Connector 15">
            <a:extLst>
              <a:ext uri="{FF2B5EF4-FFF2-40B4-BE49-F238E27FC236}">
                <a16:creationId xmlns:a16="http://schemas.microsoft.com/office/drawing/2014/main" xmlns="" id="{0FCBFDAD-A8A9-4629-ACB4-428177D2829A}"/>
              </a:ext>
            </a:extLst>
          </p:cNvPr>
          <p:cNvCxnSpPr/>
          <p:nvPr/>
        </p:nvCxnSpPr>
        <p:spPr bwMode="auto">
          <a:xfrm flipV="1">
            <a:off x="6553200" y="1527327"/>
            <a:ext cx="152400" cy="52674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a:xfrm>
            <a:off x="6705600" y="1288106"/>
            <a:ext cx="294042"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SGK-TV" pitchFamily="2" charset="0"/>
                <a:cs typeface="Arial-SGK-TV" pitchFamily="2" charset="0"/>
              </a:rPr>
              <a:t>2</a:t>
            </a:r>
          </a:p>
        </p:txBody>
      </p:sp>
      <p:cxnSp>
        <p:nvCxnSpPr>
          <p:cNvPr id="18" name="Straight Connector 17">
            <a:extLst>
              <a:ext uri="{FF2B5EF4-FFF2-40B4-BE49-F238E27FC236}">
                <a16:creationId xmlns:a16="http://schemas.microsoft.com/office/drawing/2014/main" xmlns="" id="{0FCBFDAD-A8A9-4629-ACB4-428177D2829A}"/>
              </a:ext>
            </a:extLst>
          </p:cNvPr>
          <p:cNvCxnSpPr/>
          <p:nvPr/>
        </p:nvCxnSpPr>
        <p:spPr bwMode="auto">
          <a:xfrm flipV="1">
            <a:off x="2590800" y="2714013"/>
            <a:ext cx="152400" cy="52674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a:xfrm>
            <a:off x="2743200" y="2693739"/>
            <a:ext cx="294042"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SGK-TV" pitchFamily="2" charset="0"/>
                <a:cs typeface="Arial-SGK-TV" pitchFamily="2" charset="0"/>
              </a:rPr>
              <a:t>3</a:t>
            </a:r>
          </a:p>
        </p:txBody>
      </p:sp>
      <p:cxnSp>
        <p:nvCxnSpPr>
          <p:cNvPr id="20" name="Straight Connector 19">
            <a:extLst>
              <a:ext uri="{FF2B5EF4-FFF2-40B4-BE49-F238E27FC236}">
                <a16:creationId xmlns:a16="http://schemas.microsoft.com/office/drawing/2014/main" xmlns="" id="{0FCBFDAD-A8A9-4629-ACB4-428177D2829A}"/>
              </a:ext>
            </a:extLst>
          </p:cNvPr>
          <p:cNvCxnSpPr/>
          <p:nvPr/>
        </p:nvCxnSpPr>
        <p:spPr bwMode="auto">
          <a:xfrm flipV="1">
            <a:off x="3962400" y="3408980"/>
            <a:ext cx="152400" cy="52674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4117622" y="3291351"/>
            <a:ext cx="294042"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SGK-TV" pitchFamily="2" charset="0"/>
                <a:cs typeface="Arial-SGK-TV" pitchFamily="2" charset="0"/>
              </a:rPr>
              <a:t>4</a:t>
            </a:r>
          </a:p>
        </p:txBody>
      </p:sp>
      <p:cxnSp>
        <p:nvCxnSpPr>
          <p:cNvPr id="22" name="Straight Connector 21">
            <a:extLst>
              <a:ext uri="{FF2B5EF4-FFF2-40B4-BE49-F238E27FC236}">
                <a16:creationId xmlns:a16="http://schemas.microsoft.com/office/drawing/2014/main" xmlns="" id="{0FCBFDAD-A8A9-4629-ACB4-428177D2829A}"/>
              </a:ext>
            </a:extLst>
          </p:cNvPr>
          <p:cNvCxnSpPr/>
          <p:nvPr/>
        </p:nvCxnSpPr>
        <p:spPr bwMode="auto">
          <a:xfrm flipV="1">
            <a:off x="5791200" y="3458436"/>
            <a:ext cx="152400" cy="52674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1343558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752600"/>
            <a:ext cx="8773405" cy="661207"/>
          </a:xfrm>
          <a:prstGeom prst="rect">
            <a:avLst/>
          </a:prstGeom>
          <a:noFill/>
        </p:spPr>
        <p:txBody>
          <a:bodyPr wrap="square" rtlCol="0">
            <a:spAutoFit/>
          </a:bodyPr>
          <a:lstStyle/>
          <a:p>
            <a:pPr algn="just">
              <a:lnSpc>
                <a:spcPct val="150000"/>
              </a:lnSpc>
            </a:pPr>
            <a:r>
              <a:rPr lang="en-US" sz="2800">
                <a:solidFill>
                  <a:srgbClr val="000000">
                    <a:lumMod val="85000"/>
                    <a:lumOff val="15000"/>
                  </a:srgbClr>
                </a:solidFill>
                <a:latin typeface="Times New Roman" pitchFamily="18" charset="0"/>
                <a:cs typeface="Times New Roman" pitchFamily="18" charset="0"/>
              </a:rPr>
              <a:t> </a:t>
            </a:r>
            <a:r>
              <a:rPr lang="en-US" sz="2800" smtClean="0">
                <a:solidFill>
                  <a:srgbClr val="000000">
                    <a:lumMod val="85000"/>
                    <a:lumOff val="15000"/>
                  </a:srgbClr>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Khi ngủ, tôi nằm im lìm, mặt đen sẫm. </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9938492"/>
      </p:ext>
    </p:extLst>
  </p:cSld>
  <p:clrMapOvr>
    <a:masterClrMapping/>
  </p:clrMapOvr>
  <p:transition advTm="664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752600"/>
            <a:ext cx="8773405" cy="2031325"/>
          </a:xfrm>
          <a:prstGeom prst="rect">
            <a:avLst/>
          </a:prstGeom>
          <a:noFill/>
        </p:spPr>
        <p:txBody>
          <a:bodyPr wrap="square" rtlCol="0">
            <a:spAutoFit/>
          </a:bodyPr>
          <a:lstStyle/>
          <a:p>
            <a:pPr algn="just">
              <a:lnSpc>
                <a:spcPct val="150000"/>
              </a:lnSpc>
            </a:pPr>
            <a:r>
              <a:rPr lang="en-US" sz="2800">
                <a:solidFill>
                  <a:srgbClr val="000000">
                    <a:lumMod val="85000"/>
                    <a:lumOff val="15000"/>
                  </a:srgbClr>
                </a:solidFill>
                <a:latin typeface="Times New Roman" pitchFamily="18" charset="0"/>
                <a:cs typeface="Times New Roman" pitchFamily="18" charset="0"/>
              </a:rPr>
              <a:t> </a:t>
            </a:r>
            <a:r>
              <a:rPr lang="en-US" sz="2800" smtClean="0">
                <a:solidFill>
                  <a:srgbClr val="000000">
                    <a:lumMod val="85000"/>
                    <a:lumOff val="15000"/>
                  </a:srgbClr>
                </a:solidFill>
                <a:latin typeface="Times New Roman" pitchFamily="18" charset="0"/>
                <a:cs typeface="Times New Roman" pitchFamily="18" charset="0"/>
              </a:rPr>
              <a:t>      </a:t>
            </a:r>
            <a:r>
              <a:rPr lang="en-US" sz="2800" b="1" smtClean="0">
                <a:latin typeface="Times New Roman" pitchFamily="18" charset="0"/>
                <a:cs typeface="Times New Roman" pitchFamily="18" charset="0"/>
              </a:rPr>
              <a:t>Khi ngủ, tôi nằm im lìm, mặt đen sẫm. </a:t>
            </a:r>
            <a:r>
              <a:rPr lang="en-US" sz="2800" b="1" smtClean="0">
                <a:solidFill>
                  <a:srgbClr val="FF0000"/>
                </a:solidFill>
                <a:latin typeface="Times New Roman" pitchFamily="18" charset="0"/>
                <a:cs typeface="Times New Roman" pitchFamily="18" charset="0"/>
              </a:rPr>
              <a:t>Thức dậy, tôi có thể đưa bạn chu du khắp nơi, khám phá thế giới hấp dẫn, đầy ắp sắc màu.</a:t>
            </a:r>
            <a:r>
              <a:rPr lang="en-US" sz="2800" b="1" smtClean="0">
                <a:latin typeface="Times New Roman" pitchFamily="18" charset="0"/>
                <a:cs typeface="Times New Roman" pitchFamily="18" charset="0"/>
              </a:rPr>
              <a:t> </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9570766"/>
      </p:ext>
    </p:extLst>
  </p:cSld>
  <p:clrMapOvr>
    <a:masterClrMapping/>
  </p:clrMapOvr>
  <p:transition advTm="664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752600"/>
            <a:ext cx="8773405" cy="2677656"/>
          </a:xfrm>
          <a:prstGeom prst="rect">
            <a:avLst/>
          </a:prstGeom>
          <a:noFill/>
        </p:spPr>
        <p:txBody>
          <a:bodyPr wrap="square" rtlCol="0">
            <a:spAutoFit/>
          </a:bodyPr>
          <a:lstStyle/>
          <a:p>
            <a:pPr algn="just">
              <a:lnSpc>
                <a:spcPct val="150000"/>
              </a:lnSpc>
            </a:pPr>
            <a:r>
              <a:rPr lang="en-US" sz="2800">
                <a:solidFill>
                  <a:srgbClr val="000000">
                    <a:lumMod val="85000"/>
                    <a:lumOff val="15000"/>
                  </a:srgbClr>
                </a:solidFill>
                <a:latin typeface="Times New Roman" pitchFamily="18" charset="0"/>
                <a:cs typeface="Times New Roman" pitchFamily="18" charset="0"/>
              </a:rPr>
              <a:t> </a:t>
            </a:r>
            <a:r>
              <a:rPr lang="en-US" sz="2800" smtClean="0">
                <a:solidFill>
                  <a:srgbClr val="000000">
                    <a:lumMod val="85000"/>
                    <a:lumOff val="15000"/>
                  </a:srgbClr>
                </a:solidFill>
                <a:latin typeface="Times New Roman" pitchFamily="18" charset="0"/>
                <a:cs typeface="Times New Roman" pitchFamily="18" charset="0"/>
              </a:rPr>
              <a:t>      </a:t>
            </a:r>
            <a:r>
              <a:rPr lang="en-US" sz="2800" b="1" smtClean="0">
                <a:latin typeface="Times New Roman" pitchFamily="18" charset="0"/>
                <a:cs typeface="Times New Roman" pitchFamily="18" charset="0"/>
              </a:rPr>
              <a:t>Khi ngủ, tôi nằm im lìm, mặt đen sẫm. Thức dậy, tôi có thể đưa bạn chu du khắp nơi, khám phá thế giới hấp dẫn, đầy ắp sắc màu. </a:t>
            </a:r>
            <a:r>
              <a:rPr lang="en-US" sz="2800" b="1" smtClean="0">
                <a:solidFill>
                  <a:srgbClr val="FF0000"/>
                </a:solidFill>
                <a:latin typeface="Times New Roman" pitchFamily="18" charset="0"/>
                <a:cs typeface="Times New Roman" pitchFamily="18" charset="0"/>
              </a:rPr>
              <a:t>Bạn có thể xem phim, nghe nhạc để có phút giây thư giãn, ấm áp.</a:t>
            </a:r>
            <a:r>
              <a:rPr lang="en-US" sz="2800" b="1" smtClean="0">
                <a:latin typeface="Times New Roman" pitchFamily="18" charset="0"/>
                <a:cs typeface="Times New Roman" pitchFamily="18" charset="0"/>
              </a:rPr>
              <a:t> </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9570766"/>
      </p:ext>
    </p:extLst>
  </p:cSld>
  <p:clrMapOvr>
    <a:masterClrMapping/>
  </p:clrMapOvr>
  <p:transition advTm="66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599" y="1143000"/>
            <a:ext cx="8773405" cy="3046988"/>
          </a:xfrm>
          <a:prstGeom prst="rect">
            <a:avLst/>
          </a:prstGeom>
          <a:noFill/>
        </p:spPr>
        <p:txBody>
          <a:bodyPr wrap="square" rtlCol="0">
            <a:spAutoFit/>
          </a:bodyPr>
          <a:lstStyle/>
          <a:p>
            <a:pPr algn="just">
              <a:lnSpc>
                <a:spcPct val="150000"/>
              </a:lnSpc>
            </a:pPr>
            <a:r>
              <a:rPr lang="en-US" sz="2800" b="1" smtClean="0">
                <a:solidFill>
                  <a:srgbClr val="000000">
                    <a:lumMod val="85000"/>
                    <a:lumOff val="15000"/>
                  </a:srgbClr>
                </a:solidFill>
                <a:latin typeface="VNI-Avo" pitchFamily="2" charset="0"/>
              </a:rPr>
              <a:t>       </a:t>
            </a:r>
            <a:r>
              <a:rPr lang="en-US" sz="3200" b="1" smtClean="0">
                <a:solidFill>
                  <a:srgbClr val="000000">
                    <a:lumMod val="85000"/>
                    <a:lumOff val="15000"/>
                  </a:srgbClr>
                </a:solidFill>
                <a:latin typeface="Times New Roman" pitchFamily="18" charset="0"/>
                <a:cs typeface="Times New Roman" pitchFamily="18" charset="0"/>
              </a:rPr>
              <a:t>Trận đấu thật gay cấn. Lúc đầu, đội bạn chơi rất hay, đội nhà bị dẫn một bàn. Bất ngờ, cầu thủ số 7 sút xa, tỉ số là một đều. Phút chót, số 7 lại bứt phá ghi bàn. Khán giả hò reo, nhảy múa. </a:t>
            </a:r>
            <a:endParaRPr lang="vi-VN" sz="2800" b="1" dirty="0">
              <a:solidFill>
                <a:srgbClr val="000000">
                  <a:lumMod val="85000"/>
                  <a:lumOff val="1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2644179"/>
      </p:ext>
    </p:extLst>
  </p:cSld>
  <p:clrMapOvr>
    <a:masterClrMapping/>
  </p:clrMapOvr>
  <p:transition advTm="664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752600"/>
            <a:ext cx="8773405" cy="2600199"/>
          </a:xfrm>
          <a:prstGeom prst="rect">
            <a:avLst/>
          </a:prstGeom>
          <a:noFill/>
        </p:spPr>
        <p:txBody>
          <a:bodyPr wrap="square" rtlCol="0">
            <a:spAutoFit/>
          </a:bodyPr>
          <a:lstStyle/>
          <a:p>
            <a:pPr algn="just">
              <a:lnSpc>
                <a:spcPct val="150000"/>
              </a:lnSpc>
            </a:pPr>
            <a:r>
              <a:rPr lang="en-US" sz="2800">
                <a:solidFill>
                  <a:srgbClr val="000000">
                    <a:lumMod val="85000"/>
                    <a:lumOff val="15000"/>
                  </a:srgbClr>
                </a:solidFill>
                <a:latin typeface="Times New Roman" pitchFamily="18" charset="0"/>
                <a:cs typeface="Times New Roman" pitchFamily="18" charset="0"/>
              </a:rPr>
              <a:t> </a:t>
            </a:r>
            <a:r>
              <a:rPr lang="en-US" sz="2800" smtClean="0">
                <a:solidFill>
                  <a:srgbClr val="000000">
                    <a:lumMod val="85000"/>
                    <a:lumOff val="15000"/>
                  </a:srgbClr>
                </a:solidFill>
                <a:latin typeface="Times New Roman" pitchFamily="18" charset="0"/>
                <a:cs typeface="Times New Roman" pitchFamily="18" charset="0"/>
              </a:rPr>
              <a:t>      </a:t>
            </a:r>
            <a:r>
              <a:rPr lang="en-US" sz="2800" b="1" smtClean="0">
                <a:latin typeface="Times New Roman" pitchFamily="18" charset="0"/>
                <a:cs typeface="Times New Roman" pitchFamily="18" charset="0"/>
              </a:rPr>
              <a:t>Khi ngủ, tôi nằm im lìm, mặt đen sẫm. Thức dậy, tôi có thể đưa bạn chu du khắp nơi, khám phá thế giới hấp dẫn, đầy ắp sắc màu. Bạn có thể xem phim, nghe nhạc để có phút giây thư giãn, ấm áp. </a:t>
            </a:r>
            <a:r>
              <a:rPr lang="en-US" sz="2800" b="1" smtClean="0">
                <a:solidFill>
                  <a:srgbClr val="FF0000"/>
                </a:solidFill>
                <a:latin typeface="Times New Roman" pitchFamily="18" charset="0"/>
                <a:cs typeface="Times New Roman" pitchFamily="18" charset="0"/>
              </a:rPr>
              <a:t>Tôi là ai?</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9570766"/>
      </p:ext>
    </p:extLst>
  </p:cSld>
  <p:clrMapOvr>
    <a:masterClrMapping/>
  </p:clrMapOvr>
  <p:transition advTm="664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752600"/>
            <a:ext cx="8773405" cy="2600199"/>
          </a:xfrm>
          <a:prstGeom prst="rect">
            <a:avLst/>
          </a:prstGeom>
          <a:noFill/>
        </p:spPr>
        <p:txBody>
          <a:bodyPr wrap="square" rtlCol="0">
            <a:spAutoFit/>
          </a:bodyPr>
          <a:lstStyle/>
          <a:p>
            <a:pPr algn="just">
              <a:lnSpc>
                <a:spcPct val="150000"/>
              </a:lnSpc>
            </a:pPr>
            <a:r>
              <a:rPr lang="en-US" sz="2800" dirty="0">
                <a:solidFill>
                  <a:srgbClr val="000000">
                    <a:lumMod val="85000"/>
                    <a:lumOff val="15000"/>
                  </a:srgbClr>
                </a:solidFill>
                <a:latin typeface="Times New Roman" pitchFamily="18" charset="0"/>
                <a:cs typeface="Times New Roman" pitchFamily="18" charset="0"/>
              </a:rPr>
              <a:t> </a:t>
            </a:r>
            <a:r>
              <a:rPr lang="en-US" sz="2800" dirty="0" smtClean="0">
                <a:solidFill>
                  <a:srgbClr val="000000">
                    <a:lumMod val="85000"/>
                    <a:lumOff val="15000"/>
                  </a:srgbClr>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ngủ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tôi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nằm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đen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sẫm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dậy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tôi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a:t>
            </a:r>
            <a:r>
              <a:rPr lang="en-US" sz="2800" b="1" dirty="0" smtClean="0">
                <a:latin typeface="Times New Roman" pitchFamily="18" charset="0"/>
                <a:cs typeface="Times New Roman" pitchFamily="18" charset="0"/>
              </a:rPr>
              <a:t> du </a:t>
            </a:r>
            <a:r>
              <a:rPr lang="en-US" sz="2800" b="1" dirty="0" err="1" smtClean="0">
                <a:latin typeface="Times New Roman" pitchFamily="18" charset="0"/>
                <a:cs typeface="Times New Roman" pitchFamily="18" charset="0"/>
              </a:rPr>
              <a:t>khắp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hấp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dẫn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ắp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phim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phút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giây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thư</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ấm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Tôi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ai</a:t>
            </a:r>
            <a:r>
              <a:rPr lang="en-US" sz="2800" b="1"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9570766"/>
      </p:ext>
    </p:extLst>
  </p:cSld>
  <p:clrMapOvr>
    <a:masterClrMapping/>
  </p:clrMapOvr>
  <p:transition advTm="664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228600"/>
            <a:ext cx="2209800" cy="838200"/>
            <a:chOff x="228600" y="228600"/>
            <a:chExt cx="2209800" cy="838200"/>
          </a:xfrm>
        </p:grpSpPr>
        <p:sp>
          <p:nvSpPr>
            <p:cNvPr id="15" name="Rounded Rectangle 14"/>
            <p:cNvSpPr/>
            <p:nvPr/>
          </p:nvSpPr>
          <p:spPr>
            <a:xfrm>
              <a:off x="761999" y="228600"/>
              <a:ext cx="1676401" cy="8382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rPr>
                <a:t> </a:t>
              </a:r>
              <a:r>
                <a:rPr lang="en-US" sz="4200" b="1" dirty="0" err="1" smtClean="0">
                  <a:solidFill>
                    <a:srgbClr val="FFFFFF"/>
                  </a:solidFill>
                </a:rPr>
                <a:t>Nói</a:t>
              </a:r>
              <a:endParaRPr lang="vi-VN" sz="4200" b="1" dirty="0">
                <a:solidFill>
                  <a:srgbClr val="FFFFFF"/>
                </a:solidFill>
              </a:endParaRPr>
            </a:p>
          </p:txBody>
        </p:sp>
        <p:sp>
          <p:nvSpPr>
            <p:cNvPr id="16" name="Oval 15"/>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808080">
                      <a:lumMod val="10000"/>
                    </a:srgbClr>
                  </a:solidFill>
                </a:rPr>
                <a:t>5</a:t>
              </a:r>
              <a:endParaRPr lang="vi-VN" sz="4800" b="1" dirty="0">
                <a:solidFill>
                  <a:srgbClr val="808080">
                    <a:lumMod val="10000"/>
                  </a:srgbClr>
                </a:solidFill>
              </a:endParaRPr>
            </a:p>
          </p:txBody>
        </p:sp>
      </p:grpSp>
      <p:sp>
        <p:nvSpPr>
          <p:cNvPr id="12" name="Title 1"/>
          <p:cNvSpPr>
            <a:spLocks noGrp="1"/>
          </p:cNvSpPr>
          <p:nvPr>
            <p:ph type="title"/>
          </p:nvPr>
        </p:nvSpPr>
        <p:spPr>
          <a:xfrm>
            <a:off x="631208" y="813955"/>
            <a:ext cx="8229600" cy="1143000"/>
          </a:xfrm>
        </p:spPr>
        <p:txBody>
          <a:bodyPr>
            <a:normAutofit/>
          </a:bodyPr>
          <a:lstStyle/>
          <a:p>
            <a:r>
              <a:rPr lang="en-US" sz="3600" b="1" dirty="0" err="1" smtClean="0">
                <a:latin typeface="VNI-Avo" pitchFamily="2" charset="0"/>
              </a:rPr>
              <a:t>Ñoà</a:t>
            </a:r>
            <a:r>
              <a:rPr lang="en-US" sz="3600" b="1" dirty="0" smtClean="0">
                <a:latin typeface="VNI-Avo" pitchFamily="2" charset="0"/>
              </a:rPr>
              <a:t> </a:t>
            </a:r>
            <a:r>
              <a:rPr lang="en-US" sz="3600" b="1" dirty="0" err="1" smtClean="0">
                <a:latin typeface="VNI-Avo" pitchFamily="2" charset="0"/>
              </a:rPr>
              <a:t>vaät</a:t>
            </a:r>
            <a:r>
              <a:rPr lang="en-US" sz="3600" b="1" dirty="0" smtClean="0">
                <a:latin typeface="VNI-Avo" pitchFamily="2" charset="0"/>
              </a:rPr>
              <a:t> </a:t>
            </a:r>
            <a:r>
              <a:rPr lang="en-US" sz="3600" b="1" dirty="0" err="1" smtClean="0">
                <a:latin typeface="VNI-Avo" pitchFamily="2" charset="0"/>
              </a:rPr>
              <a:t>quen</a:t>
            </a:r>
            <a:r>
              <a:rPr lang="en-US" sz="3600" b="1" dirty="0" smtClean="0">
                <a:latin typeface="VNI-Avo" pitchFamily="2" charset="0"/>
              </a:rPr>
              <a:t> </a:t>
            </a:r>
            <a:r>
              <a:rPr lang="en-US" sz="3600" b="1" dirty="0" err="1" smtClean="0">
                <a:latin typeface="VNI-Avo" pitchFamily="2" charset="0"/>
              </a:rPr>
              <a:t>thuoäc</a:t>
            </a:r>
            <a:endParaRPr lang="vi-VN" sz="36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081" t="59885" r="57127" b="23224"/>
          <a:stretch/>
        </p:blipFill>
        <p:spPr>
          <a:xfrm>
            <a:off x="1371600" y="1929246"/>
            <a:ext cx="2514600" cy="2235200"/>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54742" t="58735" r="14940" b="22464"/>
          <a:stretch/>
        </p:blipFill>
        <p:spPr>
          <a:xfrm>
            <a:off x="5257800" y="1929245"/>
            <a:ext cx="2535382" cy="2235201"/>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8031" t="76585" r="50311" b="6524"/>
          <a:stretch/>
        </p:blipFill>
        <p:spPr>
          <a:xfrm>
            <a:off x="1402773" y="4419600"/>
            <a:ext cx="2483428" cy="2235200"/>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5584" t="77379" r="16624" b="5730"/>
          <a:stretch/>
        </p:blipFill>
        <p:spPr>
          <a:xfrm>
            <a:off x="5257800" y="4448464"/>
            <a:ext cx="2514600" cy="2206336"/>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26289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endParaRPr lang="en-US"/>
          </a:p>
        </p:txBody>
      </p:sp>
      <p:sp>
        <p:nvSpPr>
          <p:cNvPr id="3" name="Content Placeholder 2"/>
          <p:cNvSpPr>
            <a:spLocks noGrp="1"/>
          </p:cNvSpPr>
          <p:nvPr>
            <p:ph idx="1"/>
          </p:nvPr>
        </p:nvSpPr>
        <p:spPr/>
        <p:txBody>
          <a:bodyPr/>
          <a:lstStyle/>
          <a:p>
            <a:pPr marL="0" indent="0" algn="ctr">
              <a:buNone/>
            </a:pPr>
            <a:r>
              <a:rPr lang="en-US" sz="7200" b="1" smtClean="0"/>
              <a:t>Luyện viết</a:t>
            </a:r>
            <a:endParaRPr lang="en-US" sz="7200" b="1"/>
          </a:p>
        </p:txBody>
      </p:sp>
    </p:spTree>
    <p:extLst>
      <p:ext uri="{BB962C8B-B14F-4D97-AF65-F5344CB8AC3E}">
        <p14:creationId xmlns:p14="http://schemas.microsoft.com/office/powerpoint/2010/main" val="331774308"/>
      </p:ext>
    </p:extLst>
  </p:cSld>
  <p:clrMapOvr>
    <a:masterClrMapping/>
  </p:clrMapOvr>
  <p:transition advTm="664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4" y="-27384"/>
            <a:ext cx="9191294" cy="68601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95" y="-528451"/>
            <a:ext cx="9649072" cy="7399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934376"/>
            <a:ext cx="9145588" cy="2926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3" y="4187132"/>
            <a:ext cx="5602021" cy="25975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p:blipFill>
        <p:spPr bwMode="auto">
          <a:xfrm>
            <a:off x="2123728" y="836712"/>
            <a:ext cx="4586660" cy="15424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4395" y="1601266"/>
            <a:ext cx="3201194" cy="57194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7687101" y="-211791"/>
            <a:ext cx="1604839" cy="21834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232895" y="-426956"/>
            <a:ext cx="1905000" cy="281093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26585" y="3566877"/>
            <a:ext cx="8064896" cy="769441"/>
          </a:xfrm>
          <a:prstGeom prst="rect">
            <a:avLst/>
          </a:prstGeom>
          <a:noFill/>
        </p:spPr>
        <p:txBody>
          <a:bodyPr wrap="square" rtlCol="0">
            <a:spAutoFit/>
          </a:bodyPr>
          <a:lstStyle/>
          <a:p>
            <a:pPr algn="ctr"/>
            <a:r>
              <a:rPr lang="en-US" altLang="zh-CN" sz="4400" err="1">
                <a:solidFill>
                  <a:srgbClr val="000099"/>
                </a:solidFill>
                <a:latin typeface="UTM Avo" panose="02040603050506020204" pitchFamily="18" charset="0"/>
                <a:cs typeface="Times New Roman" panose="02020603050405020304" pitchFamily="18" charset="0"/>
              </a:rPr>
              <a:t>Bài</a:t>
            </a:r>
            <a:r>
              <a:rPr lang="en-US" altLang="zh-CN" sz="4400">
                <a:solidFill>
                  <a:srgbClr val="000099"/>
                </a:solidFill>
                <a:latin typeface="UTM Avo" panose="02040603050506020204" pitchFamily="18" charset="0"/>
                <a:cs typeface="Times New Roman" panose="02020603050405020304" pitchFamily="18" charset="0"/>
              </a:rPr>
              <a:t> </a:t>
            </a:r>
            <a:r>
              <a:rPr lang="en-US" altLang="zh-CN" sz="4400" smtClean="0">
                <a:solidFill>
                  <a:srgbClr val="000099"/>
                </a:solidFill>
                <a:latin typeface="UTM Avo" panose="02040603050506020204" pitchFamily="18" charset="0"/>
                <a:cs typeface="Times New Roman" panose="02020603050405020304" pitchFamily="18" charset="0"/>
              </a:rPr>
              <a:t>53: </a:t>
            </a:r>
            <a:r>
              <a:rPr lang="en-US" altLang="zh-CN" sz="4400" b="1" smtClean="0">
                <a:solidFill>
                  <a:srgbClr val="FF0000"/>
                </a:solidFill>
                <a:latin typeface="UTM Avo" panose="02040603050506020204" pitchFamily="18" charset="0"/>
                <a:cs typeface="Times New Roman" panose="02020603050405020304" pitchFamily="18" charset="0"/>
              </a:rPr>
              <a:t>ap  ăp  âp</a:t>
            </a:r>
            <a:endParaRPr lang="zh-CN" altLang="en-US" sz="4400" b="1" dirty="0">
              <a:solidFill>
                <a:srgbClr val="FF0000"/>
              </a:solidFill>
              <a:latin typeface="UTM Avo" panose="02040603050506020204" pitchFamily="18" charset="0"/>
              <a:cs typeface="Times New Roman" panose="02020603050405020304" pitchFamily="18" charset="0"/>
            </a:endParaRPr>
          </a:p>
        </p:txBody>
      </p:sp>
      <p:sp>
        <p:nvSpPr>
          <p:cNvPr id="12" name="WordArt 6"/>
          <p:cNvSpPr>
            <a:spLocks noChangeArrowheads="1" noChangeShapeType="1" noTextEdit="1"/>
          </p:cNvSpPr>
          <p:nvPr/>
        </p:nvSpPr>
        <p:spPr bwMode="auto">
          <a:xfrm>
            <a:off x="828550" y="978511"/>
            <a:ext cx="7487866" cy="4466719"/>
          </a:xfrm>
          <a:prstGeom prst="rect">
            <a:avLst/>
          </a:prstGeom>
        </p:spPr>
        <p:txBody>
          <a:bodyPr spcFirstLastPara="1" wrap="none" lIns="91314" tIns="45718" rIns="91314" bIns="45718" numCol="1" fromWordArt="1">
            <a:prstTxWarp prst="textArchUp">
              <a:avLst>
                <a:gd name="adj" fmla="val 11020719"/>
              </a:avLst>
            </a:prstTxWarp>
          </a:bodyPr>
          <a:lstStyle/>
          <a:p>
            <a:pPr algn="ctr" defTabSz="912473"/>
            <a:r>
              <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CON ĐẾN VỚI TIẾT</a:t>
            </a:r>
          </a:p>
        </p:txBody>
      </p:sp>
      <p:sp>
        <p:nvSpPr>
          <p:cNvPr id="13" name="圆角矩形 1"/>
          <p:cNvSpPr/>
          <p:nvPr/>
        </p:nvSpPr>
        <p:spPr>
          <a:xfrm>
            <a:off x="1731547" y="2229277"/>
            <a:ext cx="5421715" cy="145523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30">
              <a:defRPr/>
            </a:pPr>
            <a:r>
              <a:rPr lang="en-US" altLang="zh-CN" sz="4000" b="1" dirty="0">
                <a:solidFill>
                  <a:srgbClr val="70AD47">
                    <a:lumMod val="75000"/>
                  </a:srgbClr>
                </a:solidFill>
                <a:latin typeface="Times New Roman" panose="02020603050405020304" pitchFamily="18" charset="0"/>
                <a:cs typeface="Times New Roman" panose="02020603050405020304" pitchFamily="18" charset="0"/>
              </a:rPr>
              <a:t>TIẾNG VIỆT </a:t>
            </a:r>
          </a:p>
        </p:txBody>
      </p:sp>
    </p:spTree>
    <p:extLst>
      <p:ext uri="{BB962C8B-B14F-4D97-AF65-F5344CB8AC3E}">
        <p14:creationId xmlns:p14="http://schemas.microsoft.com/office/powerpoint/2010/main" val="31215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1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11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0-#ppt_w/2"/>
                                          </p:val>
                                        </p:tav>
                                        <p:tav tm="100000">
                                          <p:val>
                                            <p:strVal val="#ppt_x"/>
                                          </p:val>
                                        </p:tav>
                                      </p:tavLst>
                                    </p:anim>
                                    <p:anim calcmode="lin" valueType="num">
                                      <p:cBhvr additive="base">
                                        <p:cTn id="25" dur="10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4080" y="4884908"/>
            <a:ext cx="8094284" cy="1323439"/>
          </a:xfrm>
          <a:prstGeom prst="rect">
            <a:avLst/>
          </a:prstGeom>
          <a:noFill/>
        </p:spPr>
        <p:txBody>
          <a:bodyPr wrap="square" rtlCol="0">
            <a:spAutoFit/>
          </a:bodyPr>
          <a:lstStyle/>
          <a:p>
            <a:r>
              <a:rPr lang="en-US" sz="4000" dirty="0" smtClean="0">
                <a:latin typeface="VNI-Avo" pitchFamily="2" charset="0"/>
              </a:rPr>
              <a:t>     </a:t>
            </a:r>
            <a:r>
              <a:rPr lang="en-US" sz="4000" dirty="0" err="1" smtClean="0">
                <a:latin typeface="VNI-Avo" pitchFamily="2" charset="0"/>
              </a:rPr>
              <a:t>Meï</a:t>
            </a:r>
            <a:r>
              <a:rPr lang="en-US" sz="4000" dirty="0" smtClean="0">
                <a:latin typeface="VNI-Avo" pitchFamily="2" charset="0"/>
              </a:rPr>
              <a:t> </a:t>
            </a:r>
            <a:r>
              <a:rPr lang="en-US" sz="4000" dirty="0" err="1" smtClean="0">
                <a:latin typeface="VNI-Avo" pitchFamily="2" charset="0"/>
              </a:rPr>
              <a:t>ñaïp</a:t>
            </a:r>
            <a:r>
              <a:rPr lang="en-US" sz="4000" dirty="0" smtClean="0">
                <a:latin typeface="VNI-Avo" pitchFamily="2" charset="0"/>
              </a:rPr>
              <a:t> </a:t>
            </a:r>
            <a:r>
              <a:rPr lang="en-US" sz="4000" dirty="0" err="1" smtClean="0">
                <a:latin typeface="VNI-Avo" pitchFamily="2" charset="0"/>
              </a:rPr>
              <a:t>xe</a:t>
            </a:r>
            <a:r>
              <a:rPr lang="en-US" sz="4000" dirty="0" smtClean="0">
                <a:latin typeface="VNI-Avo" pitchFamily="2" charset="0"/>
              </a:rPr>
              <a:t> </a:t>
            </a:r>
            <a:r>
              <a:rPr lang="en-US" sz="4000" dirty="0" err="1" smtClean="0">
                <a:latin typeface="VNI-Avo" pitchFamily="2" charset="0"/>
              </a:rPr>
              <a:t>ñöa</a:t>
            </a:r>
            <a:r>
              <a:rPr lang="en-US" sz="4000" dirty="0" smtClean="0">
                <a:latin typeface="VNI-Avo" pitchFamily="2" charset="0"/>
              </a:rPr>
              <a:t> </a:t>
            </a:r>
            <a:r>
              <a:rPr lang="en-US" sz="4000" dirty="0" err="1" smtClean="0">
                <a:latin typeface="VNI-Avo" pitchFamily="2" charset="0"/>
              </a:rPr>
              <a:t>Haø</a:t>
            </a:r>
            <a:r>
              <a:rPr lang="en-US" sz="4000" dirty="0" smtClean="0">
                <a:latin typeface="VNI-Avo" pitchFamily="2" charset="0"/>
              </a:rPr>
              <a:t> </a:t>
            </a:r>
            <a:r>
              <a:rPr lang="en-US" sz="4000" dirty="0" err="1" smtClean="0">
                <a:latin typeface="VNI-Avo" pitchFamily="2" charset="0"/>
              </a:rPr>
              <a:t>ñeán</a:t>
            </a:r>
            <a:r>
              <a:rPr lang="en-US" sz="4000" dirty="0" smtClean="0">
                <a:latin typeface="VNI-Avo" pitchFamily="2" charset="0"/>
              </a:rPr>
              <a:t> </a:t>
            </a:r>
            <a:r>
              <a:rPr lang="en-US" sz="4000" dirty="0" err="1" smtClean="0">
                <a:latin typeface="VNI-Avo" pitchFamily="2" charset="0"/>
              </a:rPr>
              <a:t>lôùp</a:t>
            </a:r>
            <a:r>
              <a:rPr lang="en-US" sz="4000" dirty="0" smtClean="0">
                <a:latin typeface="VNI-Avo" pitchFamily="2" charset="0"/>
              </a:rPr>
              <a:t>.</a:t>
            </a:r>
          </a:p>
          <a:p>
            <a:r>
              <a:rPr lang="en-US" sz="4000" dirty="0" err="1" smtClean="0">
                <a:latin typeface="VNI-Avo" pitchFamily="2" charset="0"/>
              </a:rPr>
              <a:t>Khaép</a:t>
            </a:r>
            <a:r>
              <a:rPr lang="en-US" sz="4000" dirty="0" smtClean="0">
                <a:latin typeface="VNI-Avo" pitchFamily="2" charset="0"/>
              </a:rPr>
              <a:t> </a:t>
            </a:r>
            <a:r>
              <a:rPr lang="en-US" sz="4000" dirty="0" err="1" smtClean="0">
                <a:latin typeface="VNI-Avo" pitchFamily="2" charset="0"/>
              </a:rPr>
              <a:t>phoá</a:t>
            </a:r>
            <a:r>
              <a:rPr lang="en-US" sz="4000" dirty="0" smtClean="0">
                <a:latin typeface="VNI-Avo" pitchFamily="2" charset="0"/>
              </a:rPr>
              <a:t> </a:t>
            </a:r>
            <a:r>
              <a:rPr lang="en-US" sz="4000" dirty="0" err="1" smtClean="0">
                <a:latin typeface="VNI-Avo" pitchFamily="2" charset="0"/>
              </a:rPr>
              <a:t>taáp</a:t>
            </a:r>
            <a:r>
              <a:rPr lang="en-US" sz="4000" dirty="0" smtClean="0">
                <a:latin typeface="VNI-Avo" pitchFamily="2" charset="0"/>
              </a:rPr>
              <a:t> </a:t>
            </a:r>
            <a:r>
              <a:rPr lang="en-US" sz="4000" dirty="0" err="1" smtClean="0">
                <a:latin typeface="VNI-Avo" pitchFamily="2" charset="0"/>
              </a:rPr>
              <a:t>naäp</a:t>
            </a:r>
            <a:r>
              <a:rPr lang="en-US" sz="4000" dirty="0" smtClean="0">
                <a:latin typeface="VNI-Avo" pitchFamily="2" charset="0"/>
              </a:rPr>
              <a:t>.</a:t>
            </a:r>
            <a:endParaRPr lang="en-US" sz="4000" dirty="0">
              <a:latin typeface="VNI-Avo" pitchFamily="2" charset="0"/>
            </a:endParaRPr>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67" b="34364" l="263" r="100000">
                        <a14:foregroundMark x1="25219" y1="25333" x2="41944" y2="23636"/>
                        <a14:foregroundMark x1="67688" y1="22182" x2="70578" y2="24485"/>
                        <a14:foregroundMark x1="84588" y1="23636" x2="88879" y2="25636"/>
                        <a14:foregroundMark x1="97461" y1="9152" x2="95359" y2="9030"/>
                        <a14:foregroundMark x1="52627" y1="12182" x2="56567" y2="15152"/>
                        <a14:foregroundMark x1="56567" y1="15152" x2="56567" y2="15152"/>
                        <a14:foregroundMark x1="73292" y1="33030" x2="85289" y2="32848"/>
                        <a14:foregroundMark x1="85289" y1="32848" x2="85289" y2="32848"/>
                        <a14:foregroundMark x1="86165" y1="33455" x2="96585" y2="33152"/>
                        <a14:foregroundMark x1="96585" y1="33152" x2="96585" y2="33152"/>
                        <a14:foregroundMark x1="69002" y1="33697" x2="82574" y2="33152"/>
                        <a14:foregroundMark x1="80035" y1="33697" x2="86165" y2="33455"/>
                        <a14:foregroundMark x1="86165" y1="33455" x2="86165" y2="33455"/>
                        <a14:backgroundMark x1="21454" y1="27515" x2="59895" y2="27212"/>
                      </a14:backgroundRemoval>
                    </a14:imgEffect>
                  </a14:imgLayer>
                </a14:imgProps>
              </a:ext>
              <a:ext uri="{28A0092B-C50C-407E-A947-70E740481C1C}">
                <a14:useLocalDpi xmlns:a14="http://schemas.microsoft.com/office/drawing/2010/main" val="0"/>
              </a:ext>
            </a:extLst>
          </a:blip>
          <a:srcRect t="8889" r="245" b="65555"/>
          <a:stretch/>
        </p:blipFill>
        <p:spPr>
          <a:xfrm>
            <a:off x="3697" y="0"/>
            <a:ext cx="9140303" cy="4592782"/>
          </a:xfrm>
          <a:prstGeom prst="rect">
            <a:avLst/>
          </a:prstGeom>
        </p:spPr>
      </p:pic>
      <p:sp>
        <p:nvSpPr>
          <p:cNvPr id="5" name="Rectangle 4"/>
          <p:cNvSpPr/>
          <p:nvPr/>
        </p:nvSpPr>
        <p:spPr>
          <a:xfrm>
            <a:off x="2286000" y="3105835"/>
            <a:ext cx="4572000" cy="646331"/>
          </a:xfrm>
          <a:prstGeom prst="rect">
            <a:avLst/>
          </a:prstGeom>
        </p:spPr>
        <p:txBody>
          <a:bodyPr>
            <a:spAutoFit/>
          </a:bodyPr>
          <a:lstStyle/>
          <a:p>
            <a:r>
              <a:rPr lang="vi-VN" dirty="0"/>
              <a:t/>
            </a:r>
            <a:br>
              <a:rPr lang="vi-VN" dirty="0"/>
            </a:br>
            <a:endParaRPr lang="vi-VN" dirty="0"/>
          </a:p>
        </p:txBody>
      </p:sp>
      <p:grpSp>
        <p:nvGrpSpPr>
          <p:cNvPr id="2" name="Group 1"/>
          <p:cNvGrpSpPr/>
          <p:nvPr/>
        </p:nvGrpSpPr>
        <p:grpSpPr>
          <a:xfrm>
            <a:off x="59116" y="400272"/>
            <a:ext cx="3048000" cy="777667"/>
            <a:chOff x="27709" y="762000"/>
            <a:chExt cx="3048000" cy="777667"/>
          </a:xfrm>
        </p:grpSpPr>
        <p:sp>
          <p:nvSpPr>
            <p:cNvPr id="12" name="Rounded Rectangle 11"/>
            <p:cNvSpPr/>
            <p:nvPr/>
          </p:nvSpPr>
          <p:spPr>
            <a:xfrm>
              <a:off x="637309" y="762000"/>
              <a:ext cx="2438400" cy="77766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3600" b="1" dirty="0" err="1" smtClean="0">
                  <a:solidFill>
                    <a:schemeClr val="bg1"/>
                  </a:solidFill>
                </a:rPr>
                <a:t>Nhận</a:t>
              </a:r>
              <a:r>
                <a:rPr lang="en-US" sz="3600" b="1" dirty="0" smtClean="0">
                  <a:solidFill>
                    <a:schemeClr val="bg1"/>
                  </a:solidFill>
                </a:rPr>
                <a:t> </a:t>
              </a:r>
              <a:r>
                <a:rPr lang="en-US" sz="3600" b="1" dirty="0" err="1" smtClean="0">
                  <a:solidFill>
                    <a:schemeClr val="bg1"/>
                  </a:solidFill>
                </a:rPr>
                <a:t>biết</a:t>
              </a:r>
              <a:endParaRPr lang="vi-VN" sz="3600" b="1" dirty="0">
                <a:solidFill>
                  <a:schemeClr val="bg1"/>
                </a:solidFill>
              </a:endParaRPr>
            </a:p>
          </p:txBody>
        </p:sp>
        <p:sp>
          <p:nvSpPr>
            <p:cNvPr id="11" name="Oval 10"/>
            <p:cNvSpPr/>
            <p:nvPr/>
          </p:nvSpPr>
          <p:spPr>
            <a:xfrm>
              <a:off x="27709" y="762000"/>
              <a:ext cx="914400" cy="7776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1</a:t>
              </a:r>
              <a:endParaRPr lang="vi-VN" sz="4800" b="1" dirty="0">
                <a:solidFill>
                  <a:schemeClr val="bg2">
                    <a:lumMod val="10000"/>
                  </a:schemeClr>
                </a:solidFill>
              </a:endParaRPr>
            </a:p>
          </p:txBody>
        </p:sp>
      </p:grpSp>
      <p:sp>
        <p:nvSpPr>
          <p:cNvPr id="17" name="TextBox 16"/>
          <p:cNvSpPr txBox="1"/>
          <p:nvPr/>
        </p:nvSpPr>
        <p:spPr>
          <a:xfrm>
            <a:off x="2711777" y="4884198"/>
            <a:ext cx="889987" cy="723275"/>
          </a:xfrm>
          <a:prstGeom prst="rect">
            <a:avLst/>
          </a:prstGeom>
          <a:noFill/>
        </p:spPr>
        <p:txBody>
          <a:bodyPr wrap="none" rtlCol="0">
            <a:spAutoFit/>
          </a:bodyPr>
          <a:lstStyle/>
          <a:p>
            <a:r>
              <a:rPr lang="en-US" sz="4100" b="1" dirty="0" err="1" smtClean="0">
                <a:solidFill>
                  <a:srgbClr val="FC0462"/>
                </a:solidFill>
                <a:latin typeface="VNI-Avo" pitchFamily="2" charset="0"/>
              </a:rPr>
              <a:t>ap</a:t>
            </a:r>
            <a:endParaRPr lang="vi-VN" sz="4100" dirty="0">
              <a:solidFill>
                <a:srgbClr val="FC0462"/>
              </a:solidFill>
            </a:endParaRPr>
          </a:p>
        </p:txBody>
      </p:sp>
      <p:sp>
        <p:nvSpPr>
          <p:cNvPr id="15" name="TextBox 14"/>
          <p:cNvSpPr txBox="1"/>
          <p:nvPr/>
        </p:nvSpPr>
        <p:spPr>
          <a:xfrm>
            <a:off x="4627420" y="5525125"/>
            <a:ext cx="1371600" cy="723275"/>
          </a:xfrm>
          <a:prstGeom prst="rect">
            <a:avLst/>
          </a:prstGeom>
          <a:noFill/>
        </p:spPr>
        <p:txBody>
          <a:bodyPr wrap="square" rtlCol="0">
            <a:spAutoFit/>
          </a:bodyPr>
          <a:lstStyle/>
          <a:p>
            <a:r>
              <a:rPr lang="en-US" sz="4100" b="1" dirty="0" err="1" smtClean="0">
                <a:solidFill>
                  <a:srgbClr val="FC0462"/>
                </a:solidFill>
                <a:latin typeface="VNI-Avo" pitchFamily="2" charset="0"/>
              </a:rPr>
              <a:t>aâp</a:t>
            </a:r>
            <a:endParaRPr lang="vi-VN" sz="4100" b="1" dirty="0">
              <a:solidFill>
                <a:srgbClr val="FC0462"/>
              </a:solidFill>
            </a:endParaRPr>
          </a:p>
        </p:txBody>
      </p:sp>
      <p:sp>
        <p:nvSpPr>
          <p:cNvPr id="14" name="TextBox 13"/>
          <p:cNvSpPr txBox="1"/>
          <p:nvPr/>
        </p:nvSpPr>
        <p:spPr>
          <a:xfrm>
            <a:off x="1250893" y="5525125"/>
            <a:ext cx="910827" cy="723275"/>
          </a:xfrm>
          <a:prstGeom prst="rect">
            <a:avLst/>
          </a:prstGeom>
          <a:noFill/>
        </p:spPr>
        <p:txBody>
          <a:bodyPr wrap="none" rtlCol="0">
            <a:spAutoFit/>
          </a:bodyPr>
          <a:lstStyle/>
          <a:p>
            <a:r>
              <a:rPr lang="en-US" sz="4100" b="1" dirty="0" err="1" smtClean="0">
                <a:solidFill>
                  <a:srgbClr val="FC0462"/>
                </a:solidFill>
                <a:latin typeface="VNI-Avo" pitchFamily="2" charset="0"/>
              </a:rPr>
              <a:t>aêp</a:t>
            </a:r>
            <a:endParaRPr lang="vi-VN" sz="4100" dirty="0">
              <a:solidFill>
                <a:srgbClr val="FC0462"/>
              </a:solidFill>
            </a:endParaRPr>
          </a:p>
        </p:txBody>
      </p:sp>
      <p:sp>
        <p:nvSpPr>
          <p:cNvPr id="16" name="TextBox 15"/>
          <p:cNvSpPr txBox="1"/>
          <p:nvPr/>
        </p:nvSpPr>
        <p:spPr>
          <a:xfrm>
            <a:off x="3458120" y="5508922"/>
            <a:ext cx="1371600" cy="723275"/>
          </a:xfrm>
          <a:prstGeom prst="rect">
            <a:avLst/>
          </a:prstGeom>
          <a:noFill/>
        </p:spPr>
        <p:txBody>
          <a:bodyPr wrap="square" rtlCol="0">
            <a:spAutoFit/>
          </a:bodyPr>
          <a:lstStyle/>
          <a:p>
            <a:r>
              <a:rPr lang="en-US" sz="4100" b="1" dirty="0" err="1" smtClean="0">
                <a:solidFill>
                  <a:srgbClr val="FC0462"/>
                </a:solidFill>
                <a:latin typeface="VNI-Avo" pitchFamily="2" charset="0"/>
              </a:rPr>
              <a:t>aâp</a:t>
            </a:r>
            <a:endParaRPr lang="vi-VN" sz="4100" b="1" dirty="0">
              <a:solidFill>
                <a:srgbClr val="FC0462"/>
              </a:solidFill>
            </a:endParaRPr>
          </a:p>
        </p:txBody>
      </p:sp>
    </p:spTree>
    <p:extLst>
      <p:ext uri="{BB962C8B-B14F-4D97-AF65-F5344CB8AC3E}">
        <p14:creationId xmlns:p14="http://schemas.microsoft.com/office/powerpoint/2010/main" val="357677937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5"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143000" y="2057410"/>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ap</a:t>
            </a:r>
            <a:endParaRPr lang="en-US" sz="7200" b="1" dirty="0">
              <a:solidFill>
                <a:srgbClr val="FF0000"/>
              </a:solidFill>
              <a:latin typeface="VNI-Avo" pitchFamily="2" charset="0"/>
            </a:endParaRPr>
          </a:p>
        </p:txBody>
      </p:sp>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rPr>
                <a:t> </a:t>
              </a:r>
              <a:r>
                <a:rPr lang="en-US" sz="4800" b="1" dirty="0" err="1" smtClean="0">
                  <a:solidFill>
                    <a:srgbClr val="FFFFFF"/>
                  </a:solidFill>
                </a:rPr>
                <a:t>Đọc</a:t>
              </a:r>
              <a:endParaRPr lang="vi-VN" sz="4800" b="1" dirty="0">
                <a:solidFill>
                  <a:srgbClr val="FFFFFF"/>
                </a:solidFill>
              </a:endParaRPr>
            </a:p>
          </p:txBody>
        </p:sp>
        <p:sp>
          <p:nvSpPr>
            <p:cNvPr id="43" name="Oval 42"/>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808080">
                      <a:lumMod val="10000"/>
                    </a:srgbClr>
                  </a:solidFill>
                </a:rPr>
                <a:t>2</a:t>
              </a:r>
              <a:endParaRPr lang="vi-VN" sz="4800" b="1" dirty="0">
                <a:solidFill>
                  <a:srgbClr val="808080">
                    <a:lumMod val="10000"/>
                  </a:srgbClr>
                </a:solidFill>
              </a:endParaRPr>
            </a:p>
          </p:txBody>
        </p:sp>
      </p:grpSp>
      <p:sp>
        <p:nvSpPr>
          <p:cNvPr id="23" name="TextBox 22"/>
          <p:cNvSpPr txBox="1"/>
          <p:nvPr/>
        </p:nvSpPr>
        <p:spPr>
          <a:xfrm flipH="1">
            <a:off x="3886200" y="2076271"/>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aêp</a:t>
            </a:r>
            <a:endParaRPr lang="en-US" sz="7200" b="1" dirty="0">
              <a:solidFill>
                <a:srgbClr val="FF0000"/>
              </a:solidFill>
              <a:latin typeface="VNI-Avo" pitchFamily="2" charset="0"/>
            </a:endParaRPr>
          </a:p>
        </p:txBody>
      </p:sp>
      <p:sp>
        <p:nvSpPr>
          <p:cNvPr id="16" name="TextBox 15"/>
          <p:cNvSpPr txBox="1"/>
          <p:nvPr/>
        </p:nvSpPr>
        <p:spPr>
          <a:xfrm flipH="1">
            <a:off x="6553200" y="2057409"/>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aâp</a:t>
            </a:r>
            <a:endParaRPr lang="en-US" sz="7200" b="1" dirty="0">
              <a:solidFill>
                <a:srgbClr val="FF0000"/>
              </a:solidFill>
              <a:latin typeface="VNI-Avo" pitchFamily="2" charset="0"/>
            </a:endParaRPr>
          </a:p>
        </p:txBody>
      </p:sp>
    </p:spTree>
    <p:extLst>
      <p:ext uri="{BB962C8B-B14F-4D97-AF65-F5344CB8AC3E}">
        <p14:creationId xmlns:p14="http://schemas.microsoft.com/office/powerpoint/2010/main" val="1389955949"/>
      </p:ext>
    </p:extLst>
  </p:cSld>
  <p:clrMapOvr>
    <a:masterClrMapping/>
  </p:clrMapOvr>
  <p:transition advTm="664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143000" y="2057410"/>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a:t>
            </a:r>
            <a:r>
              <a:rPr lang="en-US" sz="7200" b="1" dirty="0" err="1" smtClean="0">
                <a:solidFill>
                  <a:srgbClr val="002060"/>
                </a:solidFill>
                <a:latin typeface="VNI-Avo" pitchFamily="2" charset="0"/>
              </a:rPr>
              <a:t>p</a:t>
            </a:r>
            <a:endParaRPr lang="en-US" sz="7200" b="1" dirty="0">
              <a:solidFill>
                <a:srgbClr val="002060"/>
              </a:solidFill>
              <a:latin typeface="VNI-Avo" pitchFamily="2" charset="0"/>
            </a:endParaRPr>
          </a:p>
        </p:txBody>
      </p:sp>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FF"/>
                  </a:solidFill>
                </a:rPr>
                <a:t> </a:t>
              </a:r>
              <a:r>
                <a:rPr lang="en-US" sz="4800" b="1" dirty="0" err="1" smtClean="0">
                  <a:solidFill>
                    <a:srgbClr val="FFFFFF"/>
                  </a:solidFill>
                </a:rPr>
                <a:t>Đọc</a:t>
              </a:r>
              <a:endParaRPr lang="vi-VN" sz="4800" b="1" dirty="0">
                <a:solidFill>
                  <a:srgbClr val="FFFFFF"/>
                </a:solidFill>
              </a:endParaRPr>
            </a:p>
          </p:txBody>
        </p:sp>
        <p:sp>
          <p:nvSpPr>
            <p:cNvPr id="43" name="Oval 42"/>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808080">
                      <a:lumMod val="10000"/>
                    </a:srgbClr>
                  </a:solidFill>
                </a:rPr>
                <a:t>2</a:t>
              </a:r>
              <a:endParaRPr lang="vi-VN" sz="4800" b="1" dirty="0">
                <a:solidFill>
                  <a:srgbClr val="808080">
                    <a:lumMod val="10000"/>
                  </a:srgbClr>
                </a:solidFill>
              </a:endParaRPr>
            </a:p>
          </p:txBody>
        </p:sp>
      </p:grpSp>
      <p:sp>
        <p:nvSpPr>
          <p:cNvPr id="23" name="TextBox 22"/>
          <p:cNvSpPr txBox="1"/>
          <p:nvPr/>
        </p:nvSpPr>
        <p:spPr>
          <a:xfrm flipH="1">
            <a:off x="3886200" y="2076271"/>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aê</a:t>
            </a:r>
            <a:r>
              <a:rPr lang="en-US" sz="7200" b="1" dirty="0" err="1" smtClean="0">
                <a:solidFill>
                  <a:srgbClr val="002060"/>
                </a:solidFill>
                <a:latin typeface="VNI-Avo" pitchFamily="2" charset="0"/>
              </a:rPr>
              <a:t>p</a:t>
            </a:r>
            <a:endParaRPr lang="en-US" sz="7200" b="1" dirty="0">
              <a:solidFill>
                <a:srgbClr val="002060"/>
              </a:solidFill>
              <a:latin typeface="VNI-Avo" pitchFamily="2" charset="0"/>
            </a:endParaRPr>
          </a:p>
        </p:txBody>
      </p:sp>
      <p:sp>
        <p:nvSpPr>
          <p:cNvPr id="16" name="TextBox 15"/>
          <p:cNvSpPr txBox="1"/>
          <p:nvPr/>
        </p:nvSpPr>
        <p:spPr>
          <a:xfrm flipH="1">
            <a:off x="6553200" y="2057409"/>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aâ</a:t>
            </a:r>
            <a:r>
              <a:rPr lang="en-US" sz="7200" b="1" dirty="0" err="1" smtClean="0">
                <a:solidFill>
                  <a:srgbClr val="002060"/>
                </a:solidFill>
                <a:latin typeface="VNI-Avo" pitchFamily="2" charset="0"/>
              </a:rPr>
              <a:t>p</a:t>
            </a:r>
            <a:endParaRPr lang="en-US" sz="7200" b="1" dirty="0">
              <a:solidFill>
                <a:srgbClr val="002060"/>
              </a:solidFill>
              <a:latin typeface="VNI-Avo" pitchFamily="2" charset="0"/>
            </a:endParaRPr>
          </a:p>
        </p:txBody>
      </p:sp>
    </p:spTree>
    <p:extLst>
      <p:ext uri="{BB962C8B-B14F-4D97-AF65-F5344CB8AC3E}">
        <p14:creationId xmlns:p14="http://schemas.microsoft.com/office/powerpoint/2010/main" val="3626462094"/>
      </p:ext>
    </p:extLst>
  </p:cSld>
  <p:clrMapOvr>
    <a:masterClrMapping/>
  </p:clrMapOvr>
  <p:transition advTm="664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600200" y="1325018"/>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ap</a:t>
            </a:r>
            <a:endParaRPr lang="en-US" sz="7200" b="1" dirty="0">
              <a:solidFill>
                <a:srgbClr val="FF0000"/>
              </a:solidFill>
              <a:latin typeface="VNI-Avo" pitchFamily="2" charset="0"/>
            </a:endParaRPr>
          </a:p>
        </p:txBody>
      </p:sp>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 </a:t>
              </a:r>
              <a:r>
                <a:rPr lang="en-US" sz="4800" b="1" dirty="0" err="1" smtClean="0">
                  <a:solidFill>
                    <a:schemeClr val="bg1"/>
                  </a:solidFill>
                </a:rPr>
                <a:t>Đọc</a:t>
              </a:r>
              <a:endParaRPr lang="vi-VN" sz="4800" b="1" dirty="0">
                <a:solidFill>
                  <a:schemeClr val="bg1"/>
                </a:solidFill>
              </a:endParaRPr>
            </a:p>
          </p:txBody>
        </p:sp>
        <p:sp>
          <p:nvSpPr>
            <p:cNvPr id="43" name="Oval 42"/>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2">
                      <a:lumMod val="10000"/>
                    </a:schemeClr>
                  </a:solidFill>
                </a:rPr>
                <a:t>2</a:t>
              </a:r>
              <a:endParaRPr lang="vi-VN" sz="4800" b="1" dirty="0">
                <a:solidFill>
                  <a:schemeClr val="bg2">
                    <a:lumMod val="10000"/>
                  </a:schemeClr>
                </a:solidFill>
              </a:endParaRPr>
            </a:p>
          </p:txBody>
        </p:sp>
      </p:grpSp>
      <p:sp>
        <p:nvSpPr>
          <p:cNvPr id="23" name="TextBox 22"/>
          <p:cNvSpPr txBox="1"/>
          <p:nvPr/>
        </p:nvSpPr>
        <p:spPr>
          <a:xfrm flipH="1">
            <a:off x="3886200" y="1325018"/>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aêp</a:t>
            </a:r>
            <a:endParaRPr lang="en-US" sz="7200" b="1" dirty="0">
              <a:solidFill>
                <a:srgbClr val="FF0000"/>
              </a:solidFill>
              <a:latin typeface="VNI-Avo" pitchFamily="2" charset="0"/>
            </a:endParaRPr>
          </a:p>
        </p:txBody>
      </p:sp>
      <p:grpSp>
        <p:nvGrpSpPr>
          <p:cNvPr id="2" name="Group 1"/>
          <p:cNvGrpSpPr/>
          <p:nvPr/>
        </p:nvGrpSpPr>
        <p:grpSpPr>
          <a:xfrm>
            <a:off x="2895599" y="2639290"/>
            <a:ext cx="3250275" cy="2008910"/>
            <a:chOff x="2895600" y="2011740"/>
            <a:chExt cx="3250275" cy="2008910"/>
          </a:xfrm>
        </p:grpSpPr>
        <p:sp>
          <p:nvSpPr>
            <p:cNvPr id="25" name="Rectangle 24"/>
            <p:cNvSpPr/>
            <p:nvPr/>
          </p:nvSpPr>
          <p:spPr bwMode="auto">
            <a:xfrm>
              <a:off x="2895600" y="2011740"/>
              <a:ext cx="1600200" cy="990600"/>
            </a:xfrm>
            <a:prstGeom prst="rect">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sp>
          <p:nvSpPr>
            <p:cNvPr id="26" name="Rectangle 25"/>
            <p:cNvSpPr/>
            <p:nvPr/>
          </p:nvSpPr>
          <p:spPr bwMode="auto">
            <a:xfrm>
              <a:off x="4545674" y="2018666"/>
              <a:ext cx="1600200" cy="990600"/>
            </a:xfrm>
            <a:prstGeom prst="rect">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sp>
          <p:nvSpPr>
            <p:cNvPr id="27" name="Rectangle 26"/>
            <p:cNvSpPr/>
            <p:nvPr/>
          </p:nvSpPr>
          <p:spPr bwMode="auto">
            <a:xfrm>
              <a:off x="2895601" y="3030050"/>
              <a:ext cx="3250274" cy="990600"/>
            </a:xfrm>
            <a:prstGeom prst="rect">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smtClean="0">
                <a:ln>
                  <a:noFill/>
                </a:ln>
                <a:solidFill>
                  <a:srgbClr val="0033CC"/>
                </a:solidFill>
                <a:effectLst/>
                <a:latin typeface="VNI-Avo" pitchFamily="2" charset="0"/>
              </a:endParaRPr>
            </a:p>
          </p:txBody>
        </p:sp>
      </p:grpSp>
      <p:sp>
        <p:nvSpPr>
          <p:cNvPr id="28" name="TextBox 27"/>
          <p:cNvSpPr txBox="1"/>
          <p:nvPr/>
        </p:nvSpPr>
        <p:spPr>
          <a:xfrm>
            <a:off x="3936190" y="3664526"/>
            <a:ext cx="1425390" cy="830997"/>
          </a:xfrm>
          <a:prstGeom prst="rect">
            <a:avLst/>
          </a:prstGeom>
          <a:noFill/>
        </p:spPr>
        <p:txBody>
          <a:bodyPr wrap="none" rtlCol="0">
            <a:spAutoFit/>
          </a:bodyPr>
          <a:lstStyle/>
          <a:p>
            <a:r>
              <a:rPr lang="en-US" sz="4800" b="1" dirty="0" err="1" smtClean="0">
                <a:solidFill>
                  <a:srgbClr val="002060"/>
                </a:solidFill>
                <a:latin typeface="VNI-Avo" pitchFamily="2" charset="0"/>
              </a:rPr>
              <a:t>ñ</a:t>
            </a:r>
            <a:r>
              <a:rPr lang="en-US" sz="4800" b="1" dirty="0" err="1" smtClean="0">
                <a:solidFill>
                  <a:srgbClr val="FF0000"/>
                </a:solidFill>
                <a:latin typeface="VNI-Avo" pitchFamily="2" charset="0"/>
              </a:rPr>
              <a:t>ap</a:t>
            </a:r>
            <a:endParaRPr lang="en-US" sz="4800" b="1" dirty="0">
              <a:solidFill>
                <a:srgbClr val="FF0000"/>
              </a:solidFill>
              <a:latin typeface="VNI-Avo" pitchFamily="2" charset="0"/>
            </a:endParaRPr>
          </a:p>
        </p:txBody>
      </p:sp>
      <p:sp>
        <p:nvSpPr>
          <p:cNvPr id="32" name="TextBox 31"/>
          <p:cNvSpPr txBox="1"/>
          <p:nvPr/>
        </p:nvSpPr>
        <p:spPr>
          <a:xfrm>
            <a:off x="3487878" y="2642614"/>
            <a:ext cx="598241" cy="830997"/>
          </a:xfrm>
          <a:prstGeom prst="rect">
            <a:avLst/>
          </a:prstGeom>
          <a:noFill/>
        </p:spPr>
        <p:txBody>
          <a:bodyPr wrap="none" rtlCol="0">
            <a:spAutoFit/>
          </a:bodyPr>
          <a:lstStyle/>
          <a:p>
            <a:r>
              <a:rPr lang="en-US" sz="4800" b="1" dirty="0">
                <a:solidFill>
                  <a:srgbClr val="002060"/>
                </a:solidFill>
                <a:latin typeface="VNI-Avo" pitchFamily="2" charset="0"/>
              </a:rPr>
              <a:t>ñ</a:t>
            </a:r>
          </a:p>
        </p:txBody>
      </p:sp>
      <p:sp>
        <p:nvSpPr>
          <p:cNvPr id="33" name="TextBox 32"/>
          <p:cNvSpPr txBox="1"/>
          <p:nvPr/>
        </p:nvSpPr>
        <p:spPr>
          <a:xfrm flipH="1">
            <a:off x="4876805" y="2639290"/>
            <a:ext cx="1109055" cy="830997"/>
          </a:xfrm>
          <a:prstGeom prst="rect">
            <a:avLst/>
          </a:prstGeom>
          <a:noFill/>
        </p:spPr>
        <p:txBody>
          <a:bodyPr wrap="square" rtlCol="0">
            <a:spAutoFit/>
          </a:bodyPr>
          <a:lstStyle/>
          <a:p>
            <a:r>
              <a:rPr lang="en-US" sz="4800" b="1" dirty="0" err="1" smtClean="0">
                <a:solidFill>
                  <a:srgbClr val="FF0000"/>
                </a:solidFill>
                <a:latin typeface="VNI-Avo" pitchFamily="2" charset="0"/>
              </a:rPr>
              <a:t>ap</a:t>
            </a:r>
            <a:endParaRPr lang="en-US" sz="4800" b="1" dirty="0">
              <a:solidFill>
                <a:srgbClr val="FF0000"/>
              </a:solidFill>
              <a:latin typeface="VNI-Avo" pitchFamily="2" charset="0"/>
            </a:endParaRPr>
          </a:p>
        </p:txBody>
      </p:sp>
      <p:sp>
        <p:nvSpPr>
          <p:cNvPr id="16" name="TextBox 15"/>
          <p:cNvSpPr txBox="1"/>
          <p:nvPr/>
        </p:nvSpPr>
        <p:spPr>
          <a:xfrm flipH="1">
            <a:off x="6096000" y="1325018"/>
            <a:ext cx="1676400" cy="1200329"/>
          </a:xfrm>
          <a:prstGeom prst="rect">
            <a:avLst/>
          </a:prstGeom>
          <a:noFill/>
        </p:spPr>
        <p:txBody>
          <a:bodyPr wrap="square" rtlCol="0">
            <a:spAutoFit/>
          </a:bodyPr>
          <a:lstStyle/>
          <a:p>
            <a:r>
              <a:rPr lang="en-US" sz="7200" b="1" dirty="0" err="1" smtClean="0">
                <a:solidFill>
                  <a:srgbClr val="FF0000"/>
                </a:solidFill>
                <a:latin typeface="VNI-Avo" pitchFamily="2" charset="0"/>
              </a:rPr>
              <a:t>aâp</a:t>
            </a:r>
            <a:endParaRPr lang="en-US" sz="7200" b="1" dirty="0">
              <a:solidFill>
                <a:srgbClr val="FF0000"/>
              </a:solidFill>
              <a:latin typeface="VNI-Avo" pitchFamily="2" charset="0"/>
            </a:endParaRPr>
          </a:p>
        </p:txBody>
      </p:sp>
      <p:sp>
        <p:nvSpPr>
          <p:cNvPr id="4" name="TextBox 3"/>
          <p:cNvSpPr txBox="1"/>
          <p:nvPr/>
        </p:nvSpPr>
        <p:spPr>
          <a:xfrm>
            <a:off x="4476927" y="4264092"/>
            <a:ext cx="910595" cy="381000"/>
          </a:xfrm>
          <a:prstGeom prst="rect">
            <a:avLst/>
          </a:prstGeom>
          <a:noFill/>
        </p:spPr>
        <p:txBody>
          <a:bodyPr wrap="square" rtlCol="0">
            <a:spAutoFit/>
          </a:bodyPr>
          <a:lstStyle/>
          <a:p>
            <a:r>
              <a:rPr lang="en-US" dirty="0" smtClean="0">
                <a:solidFill>
                  <a:srgbClr val="002060"/>
                </a:solidFill>
                <a:latin typeface="VNI-Avo" pitchFamily="2" charset="0"/>
              </a:rPr>
              <a:t>●</a:t>
            </a:r>
            <a:endParaRPr lang="en-US" dirty="0">
              <a:solidFill>
                <a:srgbClr val="002060"/>
              </a:solidFill>
            </a:endParaRPr>
          </a:p>
        </p:txBody>
      </p:sp>
    </p:spTree>
    <p:extLst>
      <p:ext uri="{BB962C8B-B14F-4D97-AF65-F5344CB8AC3E}">
        <p14:creationId xmlns:p14="http://schemas.microsoft.com/office/powerpoint/2010/main" val="746436204"/>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8" grpId="0"/>
      <p:bldP spid="32" grpId="0"/>
      <p:bldP spid="33"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ASMO\vector-illustration-cute-cartoon-boy-600w-25354004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309" y="921841"/>
            <a:ext cx="6324600" cy="63149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76500" y="3276600"/>
            <a:ext cx="4876800" cy="3276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2677379" y="3962400"/>
            <a:ext cx="4530459" cy="2308324"/>
          </a:xfrm>
          <a:prstGeom prst="rect">
            <a:avLst/>
          </a:prstGeom>
          <a:noFill/>
        </p:spPr>
        <p:txBody>
          <a:bodyPr wrap="square" rtlCol="0">
            <a:spAutoFit/>
          </a:bodyPr>
          <a:lstStyle/>
          <a:p>
            <a:r>
              <a:rPr lang="vi-VN" sz="4800" b="1" dirty="0" smtClean="0">
                <a:solidFill>
                  <a:srgbClr val="002060"/>
                </a:solidFill>
                <a:latin typeface="VNI-Avo" pitchFamily="2" charset="0"/>
              </a:rPr>
              <a:t>Taïo tieáng môùi coù vaàn </a:t>
            </a:r>
            <a:r>
              <a:rPr lang="en-US" sz="4800" b="1" dirty="0" err="1" smtClean="0">
                <a:solidFill>
                  <a:srgbClr val="FF0000"/>
                </a:solidFill>
                <a:latin typeface="VNI-Avo" pitchFamily="2" charset="0"/>
              </a:rPr>
              <a:t>ap</a:t>
            </a:r>
            <a:r>
              <a:rPr lang="vi-VN" sz="4800" b="1" dirty="0" smtClean="0">
                <a:solidFill>
                  <a:srgbClr val="002060"/>
                </a:solidFill>
                <a:latin typeface="VNI-Avo" pitchFamily="2" charset="0"/>
              </a:rPr>
              <a:t>, </a:t>
            </a:r>
            <a:r>
              <a:rPr lang="en-US" sz="4800" b="1" dirty="0" err="1" smtClean="0">
                <a:solidFill>
                  <a:srgbClr val="FF0000"/>
                </a:solidFill>
                <a:latin typeface="VNI-Avo" pitchFamily="2" charset="0"/>
              </a:rPr>
              <a:t>aêp</a:t>
            </a:r>
            <a:r>
              <a:rPr lang="en-US" sz="4800" b="1" dirty="0" smtClean="0">
                <a:solidFill>
                  <a:schemeClr val="tx2"/>
                </a:solidFill>
                <a:latin typeface="VNI-Avo" pitchFamily="2" charset="0"/>
              </a:rPr>
              <a:t>, </a:t>
            </a:r>
            <a:r>
              <a:rPr lang="en-US" sz="4800" b="1" dirty="0" err="1" smtClean="0">
                <a:solidFill>
                  <a:srgbClr val="FF0000"/>
                </a:solidFill>
                <a:latin typeface="VNI-Avo" pitchFamily="2" charset="0"/>
              </a:rPr>
              <a:t>aâp</a:t>
            </a:r>
            <a:endParaRPr lang="vi-VN" sz="4800" b="1" dirty="0">
              <a:solidFill>
                <a:srgbClr val="FF0000"/>
              </a:solidFill>
            </a:endParaRPr>
          </a:p>
        </p:txBody>
      </p:sp>
      <p:sp>
        <p:nvSpPr>
          <p:cNvPr id="6" name="TextBox 5"/>
          <p:cNvSpPr txBox="1"/>
          <p:nvPr/>
        </p:nvSpPr>
        <p:spPr>
          <a:xfrm>
            <a:off x="2286000" y="152400"/>
            <a:ext cx="5067300" cy="769441"/>
          </a:xfrm>
          <a:prstGeom prst="rect">
            <a:avLst/>
          </a:prstGeom>
          <a:solidFill>
            <a:srgbClr val="FF0066"/>
          </a:solidFill>
        </p:spPr>
        <p:txBody>
          <a:bodyPr wrap="square" rtlCol="0">
            <a:spAutoFit/>
          </a:bodyPr>
          <a:lstStyle/>
          <a:p>
            <a:pPr algn="ctr"/>
            <a:r>
              <a:rPr lang="en-US" sz="4400" b="1"/>
              <a:t>Mình cùng thi tài! </a:t>
            </a:r>
            <a:endParaRPr lang="vi-VN" sz="4400" b="1"/>
          </a:p>
        </p:txBody>
      </p:sp>
    </p:spTree>
    <p:extLst>
      <p:ext uri="{BB962C8B-B14F-4D97-AF65-F5344CB8AC3E}">
        <p14:creationId xmlns:p14="http://schemas.microsoft.com/office/powerpoint/2010/main" val="3789926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1"/>
          <p:cNvSpPr>
            <a:spLocks noChangeArrowheads="1"/>
          </p:cNvSpPr>
          <p:nvPr/>
        </p:nvSpPr>
        <p:spPr bwMode="auto">
          <a:xfrm>
            <a:off x="7679931" y="2645594"/>
            <a:ext cx="792163" cy="64611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vi-VN" sz="3600" b="1">
              <a:solidFill>
                <a:srgbClr val="0000CC"/>
              </a:solidFill>
              <a:latin typeface=".VnAvant" pitchFamily="34" charset="0"/>
            </a:endParaRPr>
          </a:p>
        </p:txBody>
      </p:sp>
      <p:sp>
        <p:nvSpPr>
          <p:cNvPr id="14" name="Rectangle 11"/>
          <p:cNvSpPr>
            <a:spLocks noChangeArrowheads="1"/>
          </p:cNvSpPr>
          <p:nvPr/>
        </p:nvSpPr>
        <p:spPr bwMode="auto">
          <a:xfrm>
            <a:off x="3947318" y="2623136"/>
            <a:ext cx="792163" cy="64611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vi-VN" sz="3600" b="1">
              <a:solidFill>
                <a:srgbClr val="0000CC"/>
              </a:solidFill>
              <a:latin typeface=".VnAvant" pitchFamily="34" charset="0"/>
            </a:endParaRPr>
          </a:p>
        </p:txBody>
      </p:sp>
      <p:sp>
        <p:nvSpPr>
          <p:cNvPr id="17" name="Rectangle 11"/>
          <p:cNvSpPr>
            <a:spLocks noChangeArrowheads="1"/>
          </p:cNvSpPr>
          <p:nvPr/>
        </p:nvSpPr>
        <p:spPr bwMode="auto">
          <a:xfrm>
            <a:off x="5087143" y="2597841"/>
            <a:ext cx="792163" cy="64611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vi-VN" sz="3600" b="1">
              <a:solidFill>
                <a:srgbClr val="0000CC"/>
              </a:solidFill>
              <a:latin typeface=".VnAvant" pitchFamily="34" charset="0"/>
            </a:endParaRPr>
          </a:p>
        </p:txBody>
      </p:sp>
      <p:sp>
        <p:nvSpPr>
          <p:cNvPr id="2" name="Oval 1"/>
          <p:cNvSpPr/>
          <p:nvPr/>
        </p:nvSpPr>
        <p:spPr>
          <a:xfrm flipV="1">
            <a:off x="7989887" y="2968650"/>
            <a:ext cx="117475" cy="45719"/>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617" t="43679" b="33237"/>
          <a:stretch/>
        </p:blipFill>
        <p:spPr bwMode="auto">
          <a:xfrm>
            <a:off x="5149488" y="2799071"/>
            <a:ext cx="667657" cy="44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467747" y="2635941"/>
            <a:ext cx="792163" cy="646112"/>
            <a:chOff x="7283850" y="1600200"/>
            <a:chExt cx="792163" cy="646112"/>
          </a:xfrm>
        </p:grpSpPr>
        <p:sp>
          <p:nvSpPr>
            <p:cNvPr id="15" name="Rectangle 11"/>
            <p:cNvSpPr>
              <a:spLocks noChangeArrowheads="1"/>
            </p:cNvSpPr>
            <p:nvPr/>
          </p:nvSpPr>
          <p:spPr bwMode="auto">
            <a:xfrm>
              <a:off x="7283850" y="1600200"/>
              <a:ext cx="792163" cy="64611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vi-VN" sz="3600" b="1">
                <a:solidFill>
                  <a:srgbClr val="0000CC"/>
                </a:solidFill>
                <a:latin typeface=".VnAvant" pitchFamily="34" charset="0"/>
              </a:endParaRPr>
            </a:p>
          </p:txBody>
        </p:sp>
        <p:cxnSp>
          <p:nvCxnSpPr>
            <p:cNvPr id="18" name="Straight Connector 17"/>
            <p:cNvCxnSpPr/>
            <p:nvPr/>
          </p:nvCxnSpPr>
          <p:spPr>
            <a:xfrm>
              <a:off x="7544032" y="1847056"/>
              <a:ext cx="228600" cy="762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9928" r="50000" b="60143"/>
          <a:stretch/>
        </p:blipFill>
        <p:spPr bwMode="auto">
          <a:xfrm>
            <a:off x="3999252" y="2820439"/>
            <a:ext cx="551656" cy="38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11"/>
          <p:cNvSpPr>
            <a:spLocks noChangeArrowheads="1"/>
          </p:cNvSpPr>
          <p:nvPr/>
        </p:nvSpPr>
        <p:spPr bwMode="auto">
          <a:xfrm>
            <a:off x="967277" y="2623136"/>
            <a:ext cx="792163" cy="64611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vi-VN" sz="3600" b="1">
              <a:solidFill>
                <a:srgbClr val="0000CC"/>
              </a:solidFill>
              <a:latin typeface=".VnAvant" pitchFamily="34" charset="0"/>
            </a:endParaRPr>
          </a:p>
        </p:txBody>
      </p:sp>
      <p:pic>
        <p:nvPicPr>
          <p:cNvPr id="19" name="Picture 4" descr="E:\ASMO\vector-illustration-cute-cartoon-boy-600w-253540042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95"/>
          <a:stretch/>
        </p:blipFill>
        <p:spPr bwMode="auto">
          <a:xfrm>
            <a:off x="3652375" y="152401"/>
            <a:ext cx="2049520" cy="19257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810000" y="924575"/>
            <a:ext cx="1673224" cy="105662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3810000" y="969735"/>
            <a:ext cx="1706753" cy="1200329"/>
          </a:xfrm>
          <a:prstGeom prst="rect">
            <a:avLst/>
          </a:prstGeom>
          <a:noFill/>
        </p:spPr>
        <p:txBody>
          <a:bodyPr wrap="square" rtlCol="0">
            <a:spAutoFit/>
          </a:bodyPr>
          <a:lstStyle/>
          <a:p>
            <a:r>
              <a:rPr lang="vi-VN" b="1" dirty="0">
                <a:solidFill>
                  <a:srgbClr val="002060"/>
                </a:solidFill>
                <a:latin typeface="VNI-Avo" pitchFamily="2" charset="0"/>
              </a:rPr>
              <a:t>Taïo tieáng môùi coù vaàn </a:t>
            </a:r>
            <a:r>
              <a:rPr lang="en-US" b="1" dirty="0" err="1">
                <a:solidFill>
                  <a:srgbClr val="FF0000"/>
                </a:solidFill>
                <a:latin typeface="VNI-Avo" pitchFamily="2" charset="0"/>
              </a:rPr>
              <a:t>ap</a:t>
            </a:r>
            <a:r>
              <a:rPr lang="vi-VN" b="1" dirty="0">
                <a:solidFill>
                  <a:srgbClr val="002060"/>
                </a:solidFill>
                <a:latin typeface="VNI-Avo" pitchFamily="2" charset="0"/>
              </a:rPr>
              <a:t>, </a:t>
            </a:r>
            <a:r>
              <a:rPr lang="en-US" b="1" dirty="0" err="1">
                <a:solidFill>
                  <a:srgbClr val="FF0000"/>
                </a:solidFill>
                <a:latin typeface="VNI-Avo" pitchFamily="2" charset="0"/>
              </a:rPr>
              <a:t>aêp</a:t>
            </a:r>
            <a:r>
              <a:rPr lang="en-US" b="1" dirty="0">
                <a:solidFill>
                  <a:schemeClr val="tx2"/>
                </a:solidFill>
                <a:latin typeface="VNI-Avo" pitchFamily="2" charset="0"/>
              </a:rPr>
              <a:t>, </a:t>
            </a:r>
            <a:r>
              <a:rPr lang="en-US" b="1" dirty="0" err="1">
                <a:solidFill>
                  <a:srgbClr val="FF0000"/>
                </a:solidFill>
                <a:latin typeface="VNI-Avo" pitchFamily="2" charset="0"/>
              </a:rPr>
              <a:t>aâp</a:t>
            </a:r>
            <a:endParaRPr lang="vi-VN" b="1" dirty="0">
              <a:solidFill>
                <a:srgbClr val="FF0000"/>
              </a:solidFill>
            </a:endParaRPr>
          </a:p>
          <a:p>
            <a:endParaRPr lang="vi-VN" b="1" dirty="0">
              <a:solidFill>
                <a:srgbClr val="FF0000"/>
              </a:solidFill>
            </a:endParaRPr>
          </a:p>
        </p:txBody>
      </p:sp>
      <p:sp>
        <p:nvSpPr>
          <p:cNvPr id="22" name="TextBox 21"/>
          <p:cNvSpPr txBox="1"/>
          <p:nvPr/>
        </p:nvSpPr>
        <p:spPr>
          <a:xfrm>
            <a:off x="0" y="0"/>
            <a:ext cx="3124200" cy="461665"/>
          </a:xfrm>
          <a:prstGeom prst="rect">
            <a:avLst/>
          </a:prstGeom>
          <a:solidFill>
            <a:srgbClr val="FF0066"/>
          </a:solidFill>
        </p:spPr>
        <p:txBody>
          <a:bodyPr wrap="square" rtlCol="0">
            <a:spAutoFit/>
          </a:bodyPr>
          <a:lstStyle/>
          <a:p>
            <a:pPr algn="ctr"/>
            <a:r>
              <a:rPr lang="en-US" sz="2400" b="1"/>
              <a:t>Mình cùng thi tài! </a:t>
            </a:r>
            <a:endParaRPr lang="vi-VN" sz="2400" b="1"/>
          </a:p>
        </p:txBody>
      </p:sp>
      <p:cxnSp>
        <p:nvCxnSpPr>
          <p:cNvPr id="25" name="Straight Arrow Connector 24"/>
          <p:cNvCxnSpPr/>
          <p:nvPr/>
        </p:nvCxnSpPr>
        <p:spPr>
          <a:xfrm>
            <a:off x="4038600" y="4513262"/>
            <a:ext cx="396875" cy="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11"/>
          <p:cNvSpPr>
            <a:spLocks noChangeArrowheads="1"/>
          </p:cNvSpPr>
          <p:nvPr/>
        </p:nvSpPr>
        <p:spPr bwMode="auto">
          <a:xfrm>
            <a:off x="282915" y="4191000"/>
            <a:ext cx="8600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4000" b="1">
                <a:solidFill>
                  <a:srgbClr val="0000CC"/>
                </a:solidFill>
                <a:latin typeface=".VnAvant" pitchFamily="34" charset="0"/>
              </a:rPr>
              <a:t>M: </a:t>
            </a:r>
            <a:endParaRPr lang="en-US" sz="3600" b="1">
              <a:solidFill>
                <a:srgbClr val="0033CC"/>
              </a:solidFill>
              <a:latin typeface="VNI-Avo" pitchFamily="2" charset="0"/>
            </a:endParaRPr>
          </a:p>
        </p:txBody>
      </p:sp>
      <p:cxnSp>
        <p:nvCxnSpPr>
          <p:cNvPr id="28" name="Straight Arrow Connector 27"/>
          <p:cNvCxnSpPr/>
          <p:nvPr/>
        </p:nvCxnSpPr>
        <p:spPr>
          <a:xfrm>
            <a:off x="6446983" y="4572000"/>
            <a:ext cx="396875" cy="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11"/>
          <p:cNvSpPr>
            <a:spLocks noChangeArrowheads="1"/>
          </p:cNvSpPr>
          <p:nvPr/>
        </p:nvSpPr>
        <p:spPr bwMode="auto">
          <a:xfrm>
            <a:off x="5701894" y="4182236"/>
            <a:ext cx="792163" cy="64611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vi-VN" sz="3600" b="1">
              <a:solidFill>
                <a:srgbClr val="0000CC"/>
              </a:solidFill>
              <a:latin typeface=".VnAvant" pitchFamily="34" charset="0"/>
            </a:endParaRPr>
          </a:p>
        </p:txBody>
      </p:sp>
      <p:cxnSp>
        <p:nvCxnSpPr>
          <p:cNvPr id="31" name="Straight Arrow Connector 30"/>
          <p:cNvCxnSpPr/>
          <p:nvPr/>
        </p:nvCxnSpPr>
        <p:spPr>
          <a:xfrm>
            <a:off x="5271995" y="4545012"/>
            <a:ext cx="396875" cy="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11">
            <a:extLst>
              <a:ext uri="{FF2B5EF4-FFF2-40B4-BE49-F238E27FC236}">
                <a16:creationId xmlns:a16="http://schemas.microsoft.com/office/drawing/2014/main" xmlns="" id="{C9A9E15A-4DBD-4571-B399-A95262855E33}"/>
              </a:ext>
            </a:extLst>
          </p:cNvPr>
          <p:cNvSpPr>
            <a:spLocks noChangeArrowheads="1"/>
          </p:cNvSpPr>
          <p:nvPr/>
        </p:nvSpPr>
        <p:spPr bwMode="auto">
          <a:xfrm>
            <a:off x="4402451" y="4191000"/>
            <a:ext cx="855349" cy="646331"/>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b="1" dirty="0" err="1" smtClean="0">
                <a:solidFill>
                  <a:srgbClr val="00B050"/>
                </a:solidFill>
                <a:latin typeface="VNI-Avo" pitchFamily="2" charset="0"/>
              </a:rPr>
              <a:t>aêp</a:t>
            </a:r>
            <a:endParaRPr lang="en-US" sz="3600" b="1" dirty="0">
              <a:solidFill>
                <a:srgbClr val="00B050"/>
              </a:solidFill>
              <a:latin typeface="VNI-Avo" pitchFamily="2" charset="0"/>
            </a:endParaRPr>
          </a:p>
        </p:txBody>
      </p:sp>
      <p:cxnSp>
        <p:nvCxnSpPr>
          <p:cNvPr id="38" name="Straight Connector 37">
            <a:extLst>
              <a:ext uri="{FF2B5EF4-FFF2-40B4-BE49-F238E27FC236}">
                <a16:creationId xmlns:a16="http://schemas.microsoft.com/office/drawing/2014/main" xmlns="" id="{53C98235-547F-44C2-9A12-288E1BCB98A0}"/>
              </a:ext>
            </a:extLst>
          </p:cNvPr>
          <p:cNvCxnSpPr/>
          <p:nvPr/>
        </p:nvCxnSpPr>
        <p:spPr>
          <a:xfrm flipH="1">
            <a:off x="6681788" y="2895600"/>
            <a:ext cx="100012" cy="152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40" name="Rectangle 11">
            <a:extLst>
              <a:ext uri="{FF2B5EF4-FFF2-40B4-BE49-F238E27FC236}">
                <a16:creationId xmlns:a16="http://schemas.microsoft.com/office/drawing/2014/main" xmlns="" id="{99CBFDCE-1E3F-4C98-87C3-8DD78C277860}"/>
              </a:ext>
            </a:extLst>
          </p:cNvPr>
          <p:cNvSpPr>
            <a:spLocks noChangeArrowheads="1"/>
          </p:cNvSpPr>
          <p:nvPr/>
        </p:nvSpPr>
        <p:spPr bwMode="auto">
          <a:xfrm>
            <a:off x="6857908" y="4190031"/>
            <a:ext cx="1845270" cy="646331"/>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b="1" dirty="0" err="1" smtClean="0">
                <a:solidFill>
                  <a:srgbClr val="FF0000"/>
                </a:solidFill>
                <a:latin typeface="VNI-Avo" pitchFamily="2" charset="0"/>
              </a:rPr>
              <a:t>baép</a:t>
            </a:r>
            <a:endParaRPr lang="en-US" sz="3600" b="1" dirty="0">
              <a:solidFill>
                <a:srgbClr val="00B050"/>
              </a:solidFill>
              <a:latin typeface="VNI-Avo" pitchFamily="2" charset="0"/>
            </a:endParaRPr>
          </a:p>
        </p:txBody>
      </p:sp>
      <p:sp>
        <p:nvSpPr>
          <p:cNvPr id="32" name="TextBox 31">
            <a:extLst>
              <a:ext uri="{FF2B5EF4-FFF2-40B4-BE49-F238E27FC236}">
                <a16:creationId xmlns:a16="http://schemas.microsoft.com/office/drawing/2014/main" xmlns="" id="{AA43C94E-0FA4-46D3-B1AD-918B668F34DC}"/>
              </a:ext>
            </a:extLst>
          </p:cNvPr>
          <p:cNvSpPr txBox="1"/>
          <p:nvPr/>
        </p:nvSpPr>
        <p:spPr>
          <a:xfrm flipH="1">
            <a:off x="1489076" y="4093734"/>
            <a:ext cx="1558924" cy="830997"/>
          </a:xfrm>
          <a:prstGeom prst="rect">
            <a:avLst/>
          </a:prstGeom>
          <a:noFill/>
        </p:spPr>
        <p:txBody>
          <a:bodyPr wrap="square" rtlCol="0">
            <a:spAutoFit/>
          </a:bodyPr>
          <a:lstStyle/>
          <a:p>
            <a:r>
              <a:rPr lang="en-US" sz="4800" b="1" dirty="0" err="1" smtClean="0">
                <a:solidFill>
                  <a:srgbClr val="00B050"/>
                </a:solidFill>
                <a:latin typeface="VNI-Avo" pitchFamily="2" charset="0"/>
              </a:rPr>
              <a:t>baép</a:t>
            </a:r>
            <a:endParaRPr lang="en-US" sz="4800" b="1" dirty="0">
              <a:solidFill>
                <a:srgbClr val="00B050"/>
              </a:solidFill>
              <a:latin typeface="VNI-Avo" pitchFamily="2" charset="0"/>
            </a:endParaRPr>
          </a:p>
        </p:txBody>
      </p:sp>
      <p:sp>
        <p:nvSpPr>
          <p:cNvPr id="34" name="Rectangle 11">
            <a:extLst>
              <a:ext uri="{FF2B5EF4-FFF2-40B4-BE49-F238E27FC236}">
                <a16:creationId xmlns:a16="http://schemas.microsoft.com/office/drawing/2014/main" xmlns="" id="{77B84B88-3886-46AB-8A48-C7BD25D28908}"/>
              </a:ext>
            </a:extLst>
          </p:cNvPr>
          <p:cNvSpPr>
            <a:spLocks noChangeArrowheads="1"/>
          </p:cNvSpPr>
          <p:nvPr/>
        </p:nvSpPr>
        <p:spPr bwMode="auto">
          <a:xfrm>
            <a:off x="3246437" y="4186066"/>
            <a:ext cx="792163" cy="646331"/>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3600" b="1" dirty="0">
                <a:solidFill>
                  <a:srgbClr val="00B050"/>
                </a:solidFill>
                <a:latin typeface="VNI-Avo" pitchFamily="2" charset="0"/>
              </a:rPr>
              <a:t>b</a:t>
            </a:r>
          </a:p>
        </p:txBody>
      </p:sp>
      <p:sp>
        <p:nvSpPr>
          <p:cNvPr id="39" name="Rectangle 11"/>
          <p:cNvSpPr>
            <a:spLocks noChangeArrowheads="1"/>
          </p:cNvSpPr>
          <p:nvPr/>
        </p:nvSpPr>
        <p:spPr bwMode="auto">
          <a:xfrm>
            <a:off x="6446983" y="2668453"/>
            <a:ext cx="792163" cy="64611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vi-VN" sz="3600" b="1">
              <a:solidFill>
                <a:srgbClr val="0000CC"/>
              </a:solidFill>
              <a:latin typeface=".VnAvant" pitchFamily="34" charset="0"/>
            </a:endParaRPr>
          </a:p>
        </p:txBody>
      </p:sp>
      <p:cxnSp>
        <p:nvCxnSpPr>
          <p:cNvPr id="41" name="Straight Connector 40">
            <a:extLst>
              <a:ext uri="{FF2B5EF4-FFF2-40B4-BE49-F238E27FC236}">
                <a16:creationId xmlns:a16="http://schemas.microsoft.com/office/drawing/2014/main" xmlns="" id="{53C98235-547F-44C2-9A12-288E1BCB98A0}"/>
              </a:ext>
            </a:extLst>
          </p:cNvPr>
          <p:cNvCxnSpPr/>
          <p:nvPr/>
        </p:nvCxnSpPr>
        <p:spPr>
          <a:xfrm flipH="1">
            <a:off x="6047970" y="4352892"/>
            <a:ext cx="100012" cy="152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968069"/>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additive="base">
                                        <p:cTn id="35" dur="500" fill="hold"/>
                                        <p:tgtEl>
                                          <p:spTgt spid="1030"/>
                                        </p:tgtEl>
                                        <p:attrNameLst>
                                          <p:attrName>ppt_x</p:attrName>
                                        </p:attrNameLst>
                                      </p:cBhvr>
                                      <p:tavLst>
                                        <p:tav tm="0">
                                          <p:val>
                                            <p:strVal val="#ppt_x"/>
                                          </p:val>
                                        </p:tav>
                                        <p:tav tm="100000">
                                          <p:val>
                                            <p:strVal val="#ppt_x"/>
                                          </p:val>
                                        </p:tav>
                                      </p:tavLst>
                                    </p:anim>
                                    <p:anim calcmode="lin" valueType="num">
                                      <p:cBhvr additive="base">
                                        <p:cTn id="36" dur="500" fill="hold"/>
                                        <p:tgtEl>
                                          <p:spTgt spid="10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72"/>
                                        </p:tgtEl>
                                        <p:attrNameLst>
                                          <p:attrName>style.visibility</p:attrName>
                                        </p:attrNameLst>
                                      </p:cBhvr>
                                      <p:to>
                                        <p:strVal val="visible"/>
                                      </p:to>
                                    </p:set>
                                    <p:anim calcmode="lin" valueType="num">
                                      <p:cBhvr additive="base">
                                        <p:cTn id="43" dur="500" fill="hold"/>
                                        <p:tgtEl>
                                          <p:spTgt spid="7172"/>
                                        </p:tgtEl>
                                        <p:attrNameLst>
                                          <p:attrName>ppt_x</p:attrName>
                                        </p:attrNameLst>
                                      </p:cBhvr>
                                      <p:tavLst>
                                        <p:tav tm="0">
                                          <p:val>
                                            <p:strVal val="#ppt_x"/>
                                          </p:val>
                                        </p:tav>
                                        <p:tav tm="100000">
                                          <p:val>
                                            <p:strVal val="#ppt_x"/>
                                          </p:val>
                                        </p:tav>
                                      </p:tavLst>
                                    </p:anim>
                                    <p:anim calcmode="lin" valueType="num">
                                      <p:cBhvr additive="base">
                                        <p:cTn id="4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500"/>
                                        <p:tgtEl>
                                          <p:spTgt spid="35"/>
                                        </p:tgtEl>
                                      </p:cBhvr>
                                    </p:animEffect>
                                  </p:childTnLst>
                                </p:cTn>
                              </p:par>
                              <p:par>
                                <p:cTn id="61" presetID="16" presetClass="entr" presetSubtype="21"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arn(inVertical)">
                                      <p:cBhvr>
                                        <p:cTn id="69" dur="500"/>
                                        <p:tgtEl>
                                          <p:spTgt spid="29"/>
                                        </p:tgtEl>
                                      </p:cBhvr>
                                    </p:animEffect>
                                  </p:childTnLst>
                                </p:cTn>
                              </p:par>
                              <p:par>
                                <p:cTn id="70" presetID="16" presetClass="entr" presetSubtype="21"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arn(inVertical)">
                                      <p:cBhvr>
                                        <p:cTn id="75" dur="500"/>
                                        <p:tgtEl>
                                          <p:spTgt spid="40"/>
                                        </p:tgtEl>
                                      </p:cBhvr>
                                    </p:animEffect>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 fill="hold"/>
                                        <p:tgtEl>
                                          <p:spTgt spid="41"/>
                                        </p:tgtEl>
                                        <p:attrNameLst>
                                          <p:attrName>ppt_x</p:attrName>
                                        </p:attrNameLst>
                                      </p:cBhvr>
                                      <p:tavLst>
                                        <p:tav tm="0">
                                          <p:val>
                                            <p:strVal val="#ppt_x"/>
                                          </p:val>
                                        </p:tav>
                                        <p:tav tm="100000">
                                          <p:val>
                                            <p:strVal val="#ppt_x"/>
                                          </p:val>
                                        </p:tav>
                                      </p:tavLst>
                                    </p:anim>
                                    <p:anim calcmode="lin" valueType="num">
                                      <p:cBhvr additive="base">
                                        <p:cTn id="7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14" grpId="0" animBg="1"/>
      <p:bldP spid="17" grpId="0" animBg="1"/>
      <p:bldP spid="2" grpId="0" animBg="1"/>
      <p:bldP spid="30" grpId="0" animBg="1"/>
      <p:bldP spid="26" grpId="0"/>
      <p:bldP spid="29" grpId="0" animBg="1"/>
      <p:bldP spid="35" grpId="0" animBg="1"/>
      <p:bldP spid="40" grpId="0" animBg="1"/>
      <p:bldP spid="32" grpId="0"/>
      <p:bldP spid="34"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89E74D39-21DE-46B4-B618-B66C450929D3}"/>
</file>

<file path=customXml/itemProps2.xml><?xml version="1.0" encoding="utf-8"?>
<ds:datastoreItem xmlns:ds="http://schemas.openxmlformats.org/officeDocument/2006/customXml" ds:itemID="{03AA3995-95A1-4945-85EF-F8930D231752}"/>
</file>

<file path=customXml/itemProps3.xml><?xml version="1.0" encoding="utf-8"?>
<ds:datastoreItem xmlns:ds="http://schemas.openxmlformats.org/officeDocument/2006/customXml" ds:itemID="{725E9A20-F22C-4538-9556-AF141A6C7A35}"/>
</file>

<file path=docProps/app.xml><?xml version="1.0" encoding="utf-8"?>
<Properties xmlns="http://schemas.openxmlformats.org/officeDocument/2006/extended-properties" xmlns:vt="http://schemas.openxmlformats.org/officeDocument/2006/docPropsVTypes">
  <TotalTime>4808</TotalTime>
  <Words>578</Words>
  <Application>Microsoft Office PowerPoint</Application>
  <PresentationFormat>On-screen Show (4:3)</PresentationFormat>
  <Paragraphs>88</Paragraphs>
  <Slides>23</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Arial-SGK-TV</vt:lpstr>
      <vt:lpstr>Calibri Light</vt:lpstr>
      <vt:lpstr>宋体</vt:lpstr>
      <vt:lpstr>VNI-Avo</vt:lpstr>
      <vt:lpstr>等线</vt:lpstr>
      <vt:lpstr>UTM Avo</vt:lpstr>
      <vt:lpstr>Calibri</vt:lpstr>
      <vt:lpstr>Times New Roman</vt:lpstr>
      <vt:lpstr>.VnAvant</vt:lpstr>
      <vt:lpstr>Office Theme</vt: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Ñoà vaät quen thuoäc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Admin</cp:lastModifiedBy>
  <cp:revision>323</cp:revision>
  <dcterms:created xsi:type="dcterms:W3CDTF">2006-08-16T00:00:00Z</dcterms:created>
  <dcterms:modified xsi:type="dcterms:W3CDTF">2021-11-28T10:47:47Z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