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9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26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  <p:sldMasterId id="2147483686" r:id="rId3"/>
  </p:sldMasterIdLst>
  <p:notesMasterIdLst>
    <p:notesMasterId r:id="rId33"/>
  </p:notesMasterIdLst>
  <p:sldIdLst>
    <p:sldId id="308" r:id="rId4"/>
    <p:sldId id="499" r:id="rId5"/>
    <p:sldId id="495" r:id="rId6"/>
    <p:sldId id="438" r:id="rId7"/>
    <p:sldId id="496" r:id="rId8"/>
    <p:sldId id="460" r:id="rId9"/>
    <p:sldId id="418" r:id="rId10"/>
    <p:sldId id="435" r:id="rId11"/>
    <p:sldId id="436" r:id="rId12"/>
    <p:sldId id="419" r:id="rId13"/>
    <p:sldId id="492" r:id="rId14"/>
    <p:sldId id="493" r:id="rId15"/>
    <p:sldId id="494" r:id="rId16"/>
    <p:sldId id="500" r:id="rId17"/>
    <p:sldId id="491" r:id="rId18"/>
    <p:sldId id="501" r:id="rId19"/>
    <p:sldId id="502" r:id="rId20"/>
    <p:sldId id="503" r:id="rId21"/>
    <p:sldId id="504" r:id="rId22"/>
    <p:sldId id="505" r:id="rId23"/>
    <p:sldId id="506" r:id="rId24"/>
    <p:sldId id="507" r:id="rId25"/>
    <p:sldId id="508" r:id="rId26"/>
    <p:sldId id="417" r:id="rId27"/>
    <p:sldId id="509" r:id="rId28"/>
    <p:sldId id="510" r:id="rId29"/>
    <p:sldId id="512" r:id="rId30"/>
    <p:sldId id="511" r:id="rId31"/>
    <p:sldId id="513" r:id="rId32"/>
  </p:sldIdLst>
  <p:sldSz cx="9144000" cy="5143500" type="screen16x9"/>
  <p:notesSz cx="6858000" cy="9144000"/>
  <p:embeddedFontLst>
    <p:embeddedFont>
      <p:font typeface=".VnAvant" panose="020B7200000000000000" pitchFamily="34" charset="0"/>
      <p:regular r:id="rId34"/>
      <p:bold r:id="rId35"/>
      <p:italic r:id="rId36"/>
      <p:boldItalic r:id="rId37"/>
    </p:embeddedFont>
    <p:embeddedFont>
      <p:font typeface="UTM Avo" panose="02040603050506020204" pitchFamily="18" charset="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VNI-Avo" pitchFamily="2" charset="0"/>
      <p:regular r:id="rId46"/>
      <p:bold r:id="rId47"/>
      <p:italic r:id="rId48"/>
      <p:boldItalic r:id="rId49"/>
    </p:embeddedFont>
    <p:embeddedFont>
      <p:font typeface="宋体" panose="02010600030101010101" pitchFamily="2" charset="-122"/>
      <p:regular r:id="rId50"/>
    </p:embeddedFont>
  </p:embeddedFontLst>
  <p:custDataLst>
    <p:tags r:id="rId51"/>
  </p:custDataLst>
  <p:defaultTextStyle>
    <a:defPPr>
      <a:defRPr lang="en-US"/>
    </a:defPPr>
    <a:lvl1pPr marL="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CC3399"/>
    <a:srgbClr val="0066FF"/>
    <a:srgbClr val="008000"/>
    <a:srgbClr val="FFCCFF"/>
    <a:srgbClr val="993366"/>
    <a:srgbClr val="CC0099"/>
    <a:srgbClr val="FF0066"/>
    <a:srgbClr val="00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>
        <p:scale>
          <a:sx n="91" d="100"/>
          <a:sy n="91" d="100"/>
        </p:scale>
        <p:origin x="677" y="514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6.fntdata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viewProps" Target="viewProps.xml"/><Relationship Id="rId58" Type="http://schemas.openxmlformats.org/officeDocument/2006/relationships/customXml" Target="../customXml/item3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customXml" Target="../customXml/item1.xml"/><Relationship Id="rId8" Type="http://schemas.openxmlformats.org/officeDocument/2006/relationships/slide" Target="slides/slide5.xml"/><Relationship Id="rId51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7.xml"/><Relationship Id="rId41" Type="http://schemas.openxmlformats.org/officeDocument/2006/relationships/font" Target="fonts/font8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customXml" Target="../customXml/item2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11.fntdata"/><Relationship Id="rId5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28/11/2021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">
            <a:extLst>
              <a:ext uri="{FF2B5EF4-FFF2-40B4-BE49-F238E27FC236}">
                <a16:creationId xmlns="" xmlns:a16="http://schemas.microsoft.com/office/drawing/2014/main" id="{CE736693-C8BD-4614-8868-055FDFEEB2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备注占位符 2">
            <a:extLst>
              <a:ext uri="{FF2B5EF4-FFF2-40B4-BE49-F238E27FC236}">
                <a16:creationId xmlns="" xmlns:a16="http://schemas.microsoft.com/office/drawing/2014/main" id="{B6BF96AB-032F-4FC8-A110-226FD3B120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8436" name="灯片编号占位符 3">
            <a:extLst>
              <a:ext uri="{FF2B5EF4-FFF2-40B4-BE49-F238E27FC236}">
                <a16:creationId xmlns="" xmlns:a16="http://schemas.microsoft.com/office/drawing/2014/main" id="{DE71836B-DC99-4566-876F-C3ACA5A791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8AB7E3F-A41C-4F70-90F7-BB7EC3B7AF7E}" type="slidenum">
              <a:rPr lang="zh-CN" altLang="en-US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66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664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3156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6084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5764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041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5690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82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9387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80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2664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5007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5007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701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448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287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66" indent="0" algn="ctr">
              <a:buNone/>
              <a:defRPr/>
            </a:lvl2pPr>
            <a:lvl3pPr marL="914333" indent="0" algn="ctr">
              <a:buNone/>
              <a:defRPr/>
            </a:lvl3pPr>
            <a:lvl4pPr marL="1371498" indent="0" algn="ctr">
              <a:buNone/>
              <a:defRPr/>
            </a:lvl4pPr>
            <a:lvl5pPr marL="1828664" indent="0" algn="ctr">
              <a:buNone/>
              <a:defRPr/>
            </a:lvl5pPr>
            <a:lvl6pPr marL="2285829" indent="0" algn="ctr">
              <a:buNone/>
              <a:defRPr/>
            </a:lvl6pPr>
            <a:lvl7pPr marL="2742995" indent="0" algn="ctr">
              <a:buNone/>
              <a:defRPr/>
            </a:lvl7pPr>
            <a:lvl8pPr marL="3200160" indent="0" algn="ctr">
              <a:buNone/>
              <a:defRPr/>
            </a:lvl8pPr>
            <a:lvl9pPr marL="365732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6" indent="0">
              <a:buNone/>
              <a:defRPr sz="1800"/>
            </a:lvl2pPr>
            <a:lvl3pPr marL="914333" indent="0">
              <a:buNone/>
              <a:defRPr sz="1600"/>
            </a:lvl3pPr>
            <a:lvl4pPr marL="1371498" indent="0">
              <a:buNone/>
              <a:defRPr sz="1400"/>
            </a:lvl4pPr>
            <a:lvl5pPr marL="1828664" indent="0">
              <a:buNone/>
              <a:defRPr sz="1400"/>
            </a:lvl5pPr>
            <a:lvl6pPr marL="2285829" indent="0">
              <a:buNone/>
              <a:defRPr sz="1400"/>
            </a:lvl6pPr>
            <a:lvl7pPr marL="2742995" indent="0">
              <a:buNone/>
              <a:defRPr sz="1400"/>
            </a:lvl7pPr>
            <a:lvl8pPr marL="3200160" indent="0">
              <a:buNone/>
              <a:defRPr sz="1400"/>
            </a:lvl8pPr>
            <a:lvl9pPr marL="365732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"/>
            <a:ext cx="9144230" cy="5143372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35925" y="129747"/>
            <a:ext cx="8896865" cy="4893275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F1666314-B40A-4895-AD85-6A2F83030A43}"/>
              </a:ext>
            </a:extLst>
          </p:cNvPr>
          <p:cNvSpPr/>
          <p:nvPr userDrawn="1"/>
        </p:nvSpPr>
        <p:spPr>
          <a:xfrm>
            <a:off x="135924" y="120479"/>
            <a:ext cx="8872152" cy="4893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22977780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7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731602"/>
      </p:ext>
    </p:extLst>
  </p:cSld>
  <p:clrMapOvr>
    <a:masterClrMapping/>
  </p:clrMapOvr>
  <p:transition advTm="6645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575055"/>
      </p:ext>
    </p:extLst>
  </p:cSld>
  <p:clrMapOvr>
    <a:masterClrMapping/>
  </p:clrMapOvr>
  <p:transition advTm="6645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30027"/>
      </p:ext>
    </p:extLst>
  </p:cSld>
  <p:clrMapOvr>
    <a:masterClrMapping/>
  </p:clrMapOvr>
  <p:transition advTm="6645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905451"/>
      </p:ext>
    </p:extLst>
  </p:cSld>
  <p:clrMapOvr>
    <a:masterClrMapping/>
  </p:clrMapOvr>
  <p:transition advTm="6645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41920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75086"/>
      </p:ext>
    </p:extLst>
  </p:cSld>
  <p:clrMapOvr>
    <a:masterClrMapping/>
  </p:clrMapOvr>
  <p:transition advTm="6645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395883"/>
      </p:ext>
    </p:extLst>
  </p:cSld>
  <p:clrMapOvr>
    <a:masterClrMapping/>
  </p:clrMapOvr>
  <p:transition advTm="6645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317490"/>
      </p:ext>
    </p:extLst>
  </p:cSld>
  <p:clrMapOvr>
    <a:masterClrMapping/>
  </p:clrMapOvr>
  <p:transition advTm="6645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10" indent="0">
              <a:buNone/>
              <a:defRPr sz="2400"/>
            </a:lvl3pPr>
            <a:lvl4pPr marL="1371464" indent="0">
              <a:buNone/>
              <a:defRPr sz="2000"/>
            </a:lvl4pPr>
            <a:lvl5pPr marL="1828619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44414"/>
      </p:ext>
    </p:extLst>
  </p:cSld>
  <p:clrMapOvr>
    <a:masterClrMapping/>
  </p:clrMapOvr>
  <p:transition advTm="6645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916845"/>
      </p:ext>
    </p:extLst>
  </p:cSld>
  <p:clrMapOvr>
    <a:masterClrMapping/>
  </p:clrMapOvr>
  <p:transition advTm="6645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026676"/>
      </p:ext>
    </p:extLst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333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5" indent="-342875" algn="l" defTabSz="91433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29" algn="l" defTabSz="914333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2" algn="l" defTabSz="91433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6" indent="-228582" algn="l" defTabSz="91433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1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785" r:id="rId13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3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75" indent="-342875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29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15" indent="-228582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80" indent="-228582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46" indent="-2285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11" indent="-2285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578" indent="-2285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744" indent="-2285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909" indent="-2285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0"/>
              <a:t>11/28/2021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234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advTm="6645"/>
  <p:txStyles>
    <p:titleStyle>
      <a:lvl1pPr algn="ctr" defTabSz="91431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7" indent="-285722" algn="l" defTabSz="91431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7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6" algn="l" defTabSz="9143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6" algn="l" defTabSz="9143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>
            <a:extLst>
              <a:ext uri="{FF2B5EF4-FFF2-40B4-BE49-F238E27FC236}">
                <a16:creationId xmlns="" xmlns:a16="http://schemas.microsoft.com/office/drawing/2014/main" id="{440DB1B3-720E-450B-B1A0-C8DCC27B27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331" y="744788"/>
            <a:ext cx="5143500" cy="2312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>
            <a:extLst>
              <a:ext uri="{FF2B5EF4-FFF2-40B4-BE49-F238E27FC236}">
                <a16:creationId xmlns="" xmlns:a16="http://schemas.microsoft.com/office/drawing/2014/main" id="{D9A69405-C6C5-412B-BF68-052F5FE33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728046"/>
            <a:ext cx="3128963" cy="65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75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3675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75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75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75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cũ</a:t>
            </a:r>
            <a:endParaRPr lang="en-US" altLang="en-US" sz="3675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CCD9E285-5902-4EA6-BA7D-7F8A52F66D85}"/>
              </a:ext>
            </a:extLst>
          </p:cNvPr>
          <p:cNvSpPr/>
          <p:nvPr/>
        </p:nvSpPr>
        <p:spPr>
          <a:xfrm>
            <a:off x="3302937" y="2176539"/>
            <a:ext cx="2602403" cy="10003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6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n</a:t>
            </a:r>
            <a:r>
              <a:rPr lang="en-US" sz="6600" b="1" dirty="0" err="1" smtClean="0">
                <a:solidFill>
                  <a:srgbClr val="0000CC"/>
                </a:solidFill>
                <a:latin typeface="UTM Avo" panose="02040603050506020204" pitchFamily="18" charset="0"/>
              </a:rPr>
              <a:t>ết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28600" y="92178"/>
            <a:ext cx="2332704" cy="628650"/>
            <a:chOff x="228600" y="228600"/>
            <a:chExt cx="2332704" cy="838200"/>
          </a:xfrm>
        </p:grpSpPr>
        <p:sp>
          <p:nvSpPr>
            <p:cNvPr id="42" name="Rounded Rectangle 41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2E396F5-1713-432D-BAB4-09EDCAE72909}"/>
              </a:ext>
            </a:extLst>
          </p:cNvPr>
          <p:cNvSpPr/>
          <p:nvPr/>
        </p:nvSpPr>
        <p:spPr>
          <a:xfrm>
            <a:off x="381000" y="805674"/>
            <a:ext cx="2602403" cy="10003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6000" b="1" dirty="0" err="1" smtClean="0">
                <a:solidFill>
                  <a:srgbClr val="0000CC"/>
                </a:solidFill>
                <a:latin typeface="UTM Avo" panose="02040603050506020204" pitchFamily="18" charset="0"/>
              </a:rPr>
              <a:t>két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0877140-0D56-42DE-BB83-244249AB502F}"/>
              </a:ext>
            </a:extLst>
          </p:cNvPr>
          <p:cNvSpPr/>
          <p:nvPr/>
        </p:nvSpPr>
        <p:spPr>
          <a:xfrm>
            <a:off x="3302937" y="795237"/>
            <a:ext cx="2661019" cy="10003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6000" b="1" dirty="0" err="1" smtClean="0">
                <a:solidFill>
                  <a:srgbClr val="0000CC"/>
                </a:solidFill>
                <a:latin typeface="UTM Avo" panose="02040603050506020204" pitchFamily="18" charset="0"/>
              </a:rPr>
              <a:t>sét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B86DA75-7F01-4B24-89DB-578DC40E7B8F}"/>
              </a:ext>
            </a:extLst>
          </p:cNvPr>
          <p:cNvSpPr/>
          <p:nvPr/>
        </p:nvSpPr>
        <p:spPr>
          <a:xfrm>
            <a:off x="380999" y="2179065"/>
            <a:ext cx="2602403" cy="10003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6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d</a:t>
            </a:r>
            <a:r>
              <a:rPr lang="en-US" sz="6600" b="1" dirty="0" err="1" smtClean="0">
                <a:solidFill>
                  <a:srgbClr val="0000CC"/>
                </a:solidFill>
                <a:latin typeface="UTM Avo" panose="02040603050506020204" pitchFamily="18" charset="0"/>
              </a:rPr>
              <a:t>ệ</a:t>
            </a:r>
            <a:r>
              <a:rPr lang="en-US" sz="6600" b="1" dirty="0" err="1" smtClean="0">
                <a:solidFill>
                  <a:srgbClr val="0000CC"/>
                </a:solidFill>
                <a:latin typeface="UTM Avo" panose="02040603050506020204" pitchFamily="18" charset="0"/>
              </a:rPr>
              <a:t>t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1066E23-2451-4C8F-A0C6-365158CF2E6C}"/>
              </a:ext>
            </a:extLst>
          </p:cNvPr>
          <p:cNvSpPr/>
          <p:nvPr/>
        </p:nvSpPr>
        <p:spPr>
          <a:xfrm>
            <a:off x="3332948" y="3761796"/>
            <a:ext cx="2615983" cy="101604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6600" b="1" dirty="0" err="1" smtClean="0">
                <a:solidFill>
                  <a:srgbClr val="0000CC"/>
                </a:solidFill>
                <a:latin typeface="UTM Avo" panose="02040603050506020204" pitchFamily="18" charset="0"/>
              </a:rPr>
              <a:t>mít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17BADA6-4167-4547-9B28-DF7DDD975241}"/>
              </a:ext>
            </a:extLst>
          </p:cNvPr>
          <p:cNvSpPr/>
          <p:nvPr/>
        </p:nvSpPr>
        <p:spPr>
          <a:xfrm>
            <a:off x="399827" y="3798780"/>
            <a:ext cx="2615983" cy="10003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6600" b="1" dirty="0" err="1" smtClean="0">
                <a:solidFill>
                  <a:srgbClr val="0000CC"/>
                </a:solidFill>
                <a:latin typeface="UTM Avo" panose="02040603050506020204" pitchFamily="18" charset="0"/>
              </a:rPr>
              <a:t>lí</a:t>
            </a:r>
            <a:r>
              <a:rPr lang="en-US" sz="6600" b="1" dirty="0" err="1" smtClean="0">
                <a:solidFill>
                  <a:srgbClr val="0000CC"/>
                </a:solidFill>
                <a:latin typeface="UTM Avo" panose="02040603050506020204" pitchFamily="18" charset="0"/>
              </a:rPr>
              <a:t>t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F9D0DCEA-85E6-4BBB-ACE9-836C5F7EF76D}"/>
              </a:ext>
            </a:extLst>
          </p:cNvPr>
          <p:cNvSpPr/>
          <p:nvPr/>
        </p:nvSpPr>
        <p:spPr>
          <a:xfrm>
            <a:off x="3285700" y="2182702"/>
            <a:ext cx="2636876" cy="10003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6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n</a:t>
            </a:r>
            <a:r>
              <a:rPr lang="en-US" sz="6600" b="1" dirty="0" err="1" smtClean="0">
                <a:solidFill>
                  <a:srgbClr val="0000CC"/>
                </a:solidFill>
                <a:latin typeface="UTM Avo" panose="02040603050506020204" pitchFamily="18" charset="0"/>
              </a:rPr>
              <a:t>ết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0877140-0D56-42DE-BB83-244249AB502F}"/>
              </a:ext>
            </a:extLst>
          </p:cNvPr>
          <p:cNvSpPr/>
          <p:nvPr/>
        </p:nvSpPr>
        <p:spPr>
          <a:xfrm>
            <a:off x="6172200" y="795237"/>
            <a:ext cx="2661019" cy="10003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60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v</a:t>
            </a:r>
            <a:r>
              <a:rPr lang="en-US" sz="6000" b="1" dirty="0" err="1" smtClean="0">
                <a:solidFill>
                  <a:srgbClr val="0000CC"/>
                </a:solidFill>
                <a:latin typeface="UTM Avo" panose="02040603050506020204" pitchFamily="18" charset="0"/>
              </a:rPr>
              <a:t>ẹt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CCD9E285-5902-4EA6-BA7D-7F8A52F66D85}"/>
              </a:ext>
            </a:extLst>
          </p:cNvPr>
          <p:cNvSpPr/>
          <p:nvPr/>
        </p:nvSpPr>
        <p:spPr>
          <a:xfrm>
            <a:off x="6201507" y="2176539"/>
            <a:ext cx="2602403" cy="10003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6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t</a:t>
            </a:r>
            <a:r>
              <a:rPr lang="en-US" sz="6600" b="1" dirty="0" err="1" smtClean="0">
                <a:solidFill>
                  <a:srgbClr val="0000CC"/>
                </a:solidFill>
                <a:latin typeface="UTM Avo" panose="02040603050506020204" pitchFamily="18" charset="0"/>
              </a:rPr>
              <a:t>ết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51066E23-2451-4C8F-A0C6-365158CF2E6C}"/>
              </a:ext>
            </a:extLst>
          </p:cNvPr>
          <p:cNvSpPr/>
          <p:nvPr/>
        </p:nvSpPr>
        <p:spPr>
          <a:xfrm>
            <a:off x="6253190" y="3761796"/>
            <a:ext cx="2615983" cy="101604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6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v</a:t>
            </a:r>
            <a:r>
              <a:rPr lang="en-US" sz="6600" b="1" dirty="0" err="1" smtClean="0">
                <a:solidFill>
                  <a:srgbClr val="0000CC"/>
                </a:solidFill>
                <a:latin typeface="UTM Avo" panose="02040603050506020204" pitchFamily="18" charset="0"/>
              </a:rPr>
              <a:t>ịt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37120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 animBg="1"/>
      <p:bldP spid="8" grpId="0" animBg="1"/>
      <p:bldP spid="9" grpId="0" animBg="1"/>
      <p:bldP spid="10" grpId="0" animBg="1"/>
      <p:bldP spid="12" grpId="0" animBg="1"/>
      <p:bldP spid="14" grpId="0" animBg="1"/>
      <p:bldP spid="13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1" y="131884"/>
            <a:ext cx="1234961" cy="763403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="" xmlns:a16="http://schemas.microsoft.com/office/drawing/2014/main" id="{984B87A7-4D86-42CB-8EFB-6D74E0974B8A}"/>
              </a:ext>
            </a:extLst>
          </p:cNvPr>
          <p:cNvSpPr txBox="1">
            <a:spLocks/>
          </p:cNvSpPr>
          <p:nvPr/>
        </p:nvSpPr>
        <p:spPr>
          <a:xfrm>
            <a:off x="3200400" y="4019550"/>
            <a:ext cx="1422545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 smtClean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con  </a:t>
            </a:r>
            <a:endParaRPr lang="en-US" sz="4500" dirty="0">
              <a:latin typeface="UTM Avo" panose="02040603050506020204" pitchFamily="18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2E0DAB64-9189-42DB-9230-98DBC6C87CB2}"/>
              </a:ext>
            </a:extLst>
          </p:cNvPr>
          <p:cNvSpPr txBox="1">
            <a:spLocks/>
          </p:cNvSpPr>
          <p:nvPr/>
        </p:nvSpPr>
        <p:spPr>
          <a:xfrm>
            <a:off x="4572000" y="4019549"/>
            <a:ext cx="1422545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v</a:t>
            </a:r>
            <a:r>
              <a:rPr lang="en-US" sz="4500" dirty="0" err="1" smtClean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ẹt</a:t>
            </a:r>
            <a:endParaRPr lang="en-US" sz="4500" dirty="0">
              <a:latin typeface="UTM Avo" panose="02040603050506020204" pitchFamily="18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="" xmlns:a16="http://schemas.microsoft.com/office/drawing/2014/main" id="{AE5B6FCB-A8E4-48B8-B891-A7331B5756AC}"/>
              </a:ext>
            </a:extLst>
          </p:cNvPr>
          <p:cNvSpPr txBox="1">
            <a:spLocks/>
          </p:cNvSpPr>
          <p:nvPr/>
        </p:nvSpPr>
        <p:spPr>
          <a:xfrm>
            <a:off x="4883624" y="4019832"/>
            <a:ext cx="1422545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e</a:t>
            </a:r>
            <a:r>
              <a:rPr lang="en-US" sz="4500" dirty="0" smtClean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t</a:t>
            </a:r>
            <a:endParaRPr lang="en-US" sz="4500" dirty="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460" y="590550"/>
            <a:ext cx="5387079" cy="304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3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6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1" y="131884"/>
            <a:ext cx="1234961" cy="763403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="" xmlns:a16="http://schemas.microsoft.com/office/drawing/2014/main" id="{6A6329BF-B527-41A2-AA82-5D165DB3AC0E}"/>
              </a:ext>
            </a:extLst>
          </p:cNvPr>
          <p:cNvSpPr txBox="1">
            <a:spLocks/>
          </p:cNvSpPr>
          <p:nvPr/>
        </p:nvSpPr>
        <p:spPr>
          <a:xfrm>
            <a:off x="3352800" y="3714750"/>
            <a:ext cx="2514600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 smtClean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bồ</a:t>
            </a:r>
            <a:r>
              <a:rPr lang="en-US" sz="4800" dirty="0" smtClean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kết</a:t>
            </a:r>
            <a:endParaRPr lang="en-US" sz="4800" dirty="0">
              <a:latin typeface="UTM Avo" panose="02040603050506020204" pitchFamily="18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="" xmlns:a16="http://schemas.microsoft.com/office/drawing/2014/main" id="{B21C9683-31FF-45A3-8B22-57DD340DB205}"/>
              </a:ext>
            </a:extLst>
          </p:cNvPr>
          <p:cNvSpPr txBox="1">
            <a:spLocks/>
          </p:cNvSpPr>
          <p:nvPr/>
        </p:nvSpPr>
        <p:spPr>
          <a:xfrm>
            <a:off x="4482152" y="3714750"/>
            <a:ext cx="1551434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ê</a:t>
            </a:r>
            <a:r>
              <a:rPr lang="en-US" sz="4800" dirty="0" err="1" smtClean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t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61950"/>
            <a:ext cx="44196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22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1" y="131884"/>
            <a:ext cx="1234961" cy="763403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="" xmlns:a16="http://schemas.microsoft.com/office/drawing/2014/main" id="{A5453D2B-8A9D-45EA-8C7E-CA30496A47D7}"/>
              </a:ext>
            </a:extLst>
          </p:cNvPr>
          <p:cNvSpPr txBox="1">
            <a:spLocks/>
          </p:cNvSpPr>
          <p:nvPr/>
        </p:nvSpPr>
        <p:spPr>
          <a:xfrm>
            <a:off x="3307472" y="3719057"/>
            <a:ext cx="3124200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err="1" smtClean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quả</a:t>
            </a:r>
            <a:r>
              <a:rPr lang="en-US" sz="4800" dirty="0" smtClean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mít</a:t>
            </a:r>
            <a:endParaRPr lang="en-US" sz="4800" dirty="0">
              <a:latin typeface="UTM Avo" panose="02040603050506020204" pitchFamily="18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="" xmlns:a16="http://schemas.microsoft.com/office/drawing/2014/main" id="{7B4EBFB9-F410-462B-B810-931F8CE3C0E6}"/>
              </a:ext>
            </a:extLst>
          </p:cNvPr>
          <p:cNvSpPr txBox="1">
            <a:spLocks/>
          </p:cNvSpPr>
          <p:nvPr/>
        </p:nvSpPr>
        <p:spPr>
          <a:xfrm>
            <a:off x="5250976" y="3726975"/>
            <a:ext cx="1346636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i</a:t>
            </a:r>
            <a:r>
              <a:rPr lang="en-US" sz="4800" dirty="0" smtClean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t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38150"/>
            <a:ext cx="413657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798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xmlns="" id="{1110BFEE-DB32-4950-B19F-C53D1241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57150"/>
            <a:ext cx="9753600" cy="537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173" y="1039087"/>
            <a:ext cx="3148265" cy="209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819150"/>
            <a:ext cx="2640594" cy="208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46728" y="3257550"/>
            <a:ext cx="27096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UTM Avo" panose="02040603050506020204" pitchFamily="18" charset="0"/>
                <a:cs typeface="Arial-SGK-TV" pitchFamily="2" charset="0"/>
              </a:rPr>
              <a:t>c</a:t>
            </a:r>
            <a:r>
              <a:rPr lang="en-US" sz="4400" dirty="0">
                <a:latin typeface="UTM Avo" panose="02040603050506020204" pitchFamily="18" charset="0"/>
                <a:cs typeface="Arial-SGK-TV" pitchFamily="2" charset="0"/>
              </a:rPr>
              <a:t>on </a:t>
            </a:r>
            <a:r>
              <a:rPr lang="en-US" sz="4400" dirty="0" err="1">
                <a:latin typeface="UTM Avo" panose="02040603050506020204" pitchFamily="18" charset="0"/>
                <a:cs typeface="Arial-SGK-TV" pitchFamily="2" charset="0"/>
              </a:rPr>
              <a:t>vẹt</a:t>
            </a:r>
            <a:endParaRPr lang="en-US" sz="4400" dirty="0"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62400" y="3333750"/>
            <a:ext cx="2000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  <a:cs typeface="Arial-SGK-TV" pitchFamily="2" charset="0"/>
              </a:rPr>
              <a:t>b</a:t>
            </a:r>
            <a:r>
              <a:rPr lang="en-US" sz="4400" dirty="0" err="1">
                <a:latin typeface="UTM Avo" panose="02040603050506020204" pitchFamily="18" charset="0"/>
                <a:cs typeface="Arial-SGK-TV" pitchFamily="2" charset="0"/>
              </a:rPr>
              <a:t>ồ</a:t>
            </a:r>
            <a:r>
              <a:rPr lang="en-US" sz="44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Arial-SGK-TV" pitchFamily="2" charset="0"/>
              </a:rPr>
              <a:t>kết</a:t>
            </a:r>
            <a:endParaRPr lang="en-US" sz="4400" dirty="0"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67500" y="3330622"/>
            <a:ext cx="2857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  <a:cs typeface="Arial-SGK-TV" pitchFamily="2" charset="0"/>
              </a:rPr>
              <a:t>q</a:t>
            </a:r>
            <a:r>
              <a:rPr lang="en-US" sz="4400" dirty="0" err="1">
                <a:latin typeface="UTM Avo" panose="02040603050506020204" pitchFamily="18" charset="0"/>
                <a:cs typeface="Arial-SGK-TV" pitchFamily="2" charset="0"/>
              </a:rPr>
              <a:t>uả</a:t>
            </a:r>
            <a:r>
              <a:rPr lang="en-US" sz="44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Arial-SGK-TV" pitchFamily="2" charset="0"/>
              </a:rPr>
              <a:t>mít</a:t>
            </a:r>
            <a:endParaRPr lang="en-US" sz="4400" dirty="0">
              <a:latin typeface="UTM Avo" panose="02040603050506020204" pitchFamily="18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510" y="1235505"/>
            <a:ext cx="2865368" cy="189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6293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58767" y="2994958"/>
            <a:ext cx="83089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 SGK TV bold"/>
              </a:rPr>
              <a:t> </a:t>
            </a:r>
            <a:r>
              <a:rPr lang="en-US" sz="3600" dirty="0" smtClean="0">
                <a:latin typeface="Arial SGK TV bold"/>
              </a:rPr>
              <a:t>   </a:t>
            </a:r>
            <a:r>
              <a:rPr lang="en-US" sz="2800" dirty="0" err="1" smtClean="0">
                <a:latin typeface="UTM Avo" panose="02040603050506020204" pitchFamily="18" charset="0"/>
                <a:cs typeface="Arial-SGK-TV" pitchFamily="2" charset="0"/>
              </a:rPr>
              <a:t>Tết</a:t>
            </a:r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Arial-SGK-TV" pitchFamily="2" charset="0"/>
              </a:rPr>
              <a:t>đến</a:t>
            </a:r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Arial-SGK-TV" pitchFamily="2" charset="0"/>
              </a:rPr>
              <a:t>thật</a:t>
            </a:r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Arial-SGK-TV" pitchFamily="2" charset="0"/>
              </a:rPr>
              <a:t>gần</a:t>
            </a:r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  <a:cs typeface="Arial-SGK-TV" pitchFamily="2" charset="0"/>
              </a:rPr>
              <a:t>Cái</a:t>
            </a:r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Arial-SGK-TV" pitchFamily="2" charset="0"/>
              </a:rPr>
              <a:t>rét</a:t>
            </a:r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Arial-SGK-TV" pitchFamily="2" charset="0"/>
              </a:rPr>
              <a:t>vẫn</a:t>
            </a:r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Arial-SGK-TV" pitchFamily="2" charset="0"/>
              </a:rPr>
              <a:t>đậm</a:t>
            </a:r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  <a:cs typeface="Arial-SGK-TV" pitchFamily="2" charset="0"/>
              </a:rPr>
              <a:t>Mấy</a:t>
            </a:r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Arial-SGK-TV" pitchFamily="2" charset="0"/>
              </a:rPr>
              <a:t>cây</a:t>
            </a:r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Arial-SGK-TV" pitchFamily="2" charset="0"/>
              </a:rPr>
              <a:t>đào</a:t>
            </a:r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Arial-SGK-TV" pitchFamily="2" charset="0"/>
              </a:rPr>
              <a:t>đã</a:t>
            </a:r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 chi </a:t>
            </a:r>
            <a:r>
              <a:rPr lang="en-US" sz="2800" dirty="0" err="1" smtClean="0">
                <a:latin typeface="UTM Avo" panose="02040603050506020204" pitchFamily="18" charset="0"/>
                <a:cs typeface="Arial-SGK-TV" pitchFamily="2" charset="0"/>
              </a:rPr>
              <a:t>chít</a:t>
            </a:r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Arial-SGK-TV" pitchFamily="2" charset="0"/>
              </a:rPr>
              <a:t>lộc</a:t>
            </a:r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 non. </a:t>
            </a:r>
            <a:r>
              <a:rPr lang="en-US" sz="2800" dirty="0" err="1" smtClean="0">
                <a:latin typeface="UTM Avo" panose="02040603050506020204" pitchFamily="18" charset="0"/>
                <a:cs typeface="Arial-SGK-TV" pitchFamily="2" charset="0"/>
              </a:rPr>
              <a:t>Vài</a:t>
            </a:r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Arial-SGK-TV" pitchFamily="2" charset="0"/>
              </a:rPr>
              <a:t>nụ</a:t>
            </a:r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Arial-SGK-TV" pitchFamily="2" charset="0"/>
              </a:rPr>
              <a:t>tròn</a:t>
            </a:r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Arial-SGK-TV" pitchFamily="2" charset="0"/>
              </a:rPr>
              <a:t>đỏ</a:t>
            </a:r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Arial-SGK-TV" pitchFamily="2" charset="0"/>
              </a:rPr>
              <a:t>thắm</a:t>
            </a:r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Arial-SGK-TV" pitchFamily="2" charset="0"/>
              </a:rPr>
              <a:t>vừa</a:t>
            </a:r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Arial-SGK-TV" pitchFamily="2" charset="0"/>
              </a:rPr>
              <a:t>hé</a:t>
            </a:r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Arial-SGK-TV" pitchFamily="2" charset="0"/>
              </a:rPr>
              <a:t>nở</a:t>
            </a:r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  <a:cs typeface="Arial-SGK-TV" pitchFamily="2" charset="0"/>
              </a:rPr>
              <a:t>Rồi</a:t>
            </a:r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Arial-SGK-TV" pitchFamily="2" charset="0"/>
              </a:rPr>
              <a:t>trời</a:t>
            </a:r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Arial-SGK-TV" pitchFamily="2" charset="0"/>
              </a:rPr>
              <a:t>ấm</a:t>
            </a:r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Arial-SGK-TV" pitchFamily="2" charset="0"/>
              </a:rPr>
              <a:t>dần</a:t>
            </a:r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  <a:cs typeface="Arial-SGK-TV" pitchFamily="2" charset="0"/>
              </a:rPr>
              <a:t>đàn</a:t>
            </a:r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Arial-SGK-TV" pitchFamily="2" charset="0"/>
              </a:rPr>
              <a:t>én</a:t>
            </a:r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Arial-SGK-TV" pitchFamily="2" charset="0"/>
              </a:rPr>
              <a:t>nhỏ</a:t>
            </a:r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Arial-SGK-TV" pitchFamily="2" charset="0"/>
              </a:rPr>
              <a:t>lại</a:t>
            </a:r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Arial-SGK-TV" pitchFamily="2" charset="0"/>
              </a:rPr>
              <a:t>ríu</a:t>
            </a:r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Arial-SGK-TV" pitchFamily="2" charset="0"/>
              </a:rPr>
              <a:t>rít</a:t>
            </a:r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 bay </a:t>
            </a:r>
            <a:r>
              <a:rPr lang="en-US" sz="2800" dirty="0" err="1" smtClean="0">
                <a:latin typeface="UTM Avo" panose="02040603050506020204" pitchFamily="18" charset="0"/>
                <a:cs typeface="Arial-SGK-TV" pitchFamily="2" charset="0"/>
              </a:rPr>
              <a:t>về</a:t>
            </a:r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  <a:cs typeface="Arial-SGK-TV" pitchFamily="2" charset="0"/>
              </a:rPr>
              <a:t>náo</a:t>
            </a:r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Arial-SGK-TV" pitchFamily="2" charset="0"/>
              </a:rPr>
              <a:t>nức</a:t>
            </a:r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Arial-SGK-TV" pitchFamily="2" charset="0"/>
              </a:rPr>
              <a:t>đón</a:t>
            </a:r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Arial-SGK-TV" pitchFamily="2" charset="0"/>
              </a:rPr>
              <a:t>chào</a:t>
            </a:r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Arial-SGK-TV" pitchFamily="2" charset="0"/>
              </a:rPr>
              <a:t>năm</a:t>
            </a:r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Arial-SGK-TV" pitchFamily="2" charset="0"/>
              </a:rPr>
              <a:t>mới</a:t>
            </a:r>
            <a:r>
              <a:rPr lang="en-US" sz="2800" dirty="0" smtClean="0">
                <a:latin typeface="UTM Avo" panose="02040603050506020204" pitchFamily="18" charset="0"/>
                <a:cs typeface="Arial-SGK-TV" pitchFamily="2" charset="0"/>
              </a:rPr>
              <a:t>.</a:t>
            </a:r>
            <a:endParaRPr lang="en-US" sz="3200" dirty="0"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8D29F7A1-7114-4EA6-87FF-DB820F462357}"/>
              </a:ext>
            </a:extLst>
          </p:cNvPr>
          <p:cNvSpPr txBox="1">
            <a:spLocks/>
          </p:cNvSpPr>
          <p:nvPr/>
        </p:nvSpPr>
        <p:spPr>
          <a:xfrm>
            <a:off x="776349" y="3583897"/>
            <a:ext cx="965363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16" y="514350"/>
            <a:ext cx="1507684" cy="6239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16" y="57150"/>
            <a:ext cx="8763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4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81000" y="757271"/>
            <a:ext cx="83089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 SGK TV bold"/>
              </a:rPr>
              <a:t> </a:t>
            </a:r>
            <a:r>
              <a:rPr lang="en-US" sz="3600" dirty="0" smtClean="0">
                <a:latin typeface="Arial SGK TV bold"/>
              </a:rPr>
              <a:t>  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Tết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đến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thật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gần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Cái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rét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vẫn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đậm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Mấy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cây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đào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đã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chi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chít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lộc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non.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Vài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nụ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tròn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đỏ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thắm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vừa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hé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nở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Rồi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trời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ấm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dần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,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đàn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én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nhỏ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lại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ríu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rít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bay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về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,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náo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nức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đón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chào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năm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mới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.</a:t>
            </a:r>
            <a:endParaRPr lang="en-US" sz="4400" dirty="0"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8D29F7A1-7114-4EA6-87FF-DB820F462357}"/>
              </a:ext>
            </a:extLst>
          </p:cNvPr>
          <p:cNvSpPr txBox="1">
            <a:spLocks/>
          </p:cNvSpPr>
          <p:nvPr/>
        </p:nvSpPr>
        <p:spPr>
          <a:xfrm>
            <a:off x="776349" y="3583897"/>
            <a:ext cx="965363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0"/>
            <a:ext cx="1507684" cy="62392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206F23FE-4729-4A66-B74E-D86C905F3AC9}"/>
              </a:ext>
            </a:extLst>
          </p:cNvPr>
          <p:cNvCxnSpPr/>
          <p:nvPr/>
        </p:nvCxnSpPr>
        <p:spPr bwMode="auto">
          <a:xfrm>
            <a:off x="1025882" y="1401454"/>
            <a:ext cx="62208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DE472331-3201-4413-899B-ABEC4318EA7D}"/>
              </a:ext>
            </a:extLst>
          </p:cNvPr>
          <p:cNvCxnSpPr/>
          <p:nvPr/>
        </p:nvCxnSpPr>
        <p:spPr bwMode="auto">
          <a:xfrm>
            <a:off x="6781800" y="1401454"/>
            <a:ext cx="6858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EB209A7F-770E-4C69-A0B3-7F5B025ED923}"/>
              </a:ext>
            </a:extLst>
          </p:cNvPr>
          <p:cNvCxnSpPr/>
          <p:nvPr/>
        </p:nvCxnSpPr>
        <p:spPr bwMode="auto">
          <a:xfrm>
            <a:off x="7772400" y="2038350"/>
            <a:ext cx="838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EB209A7F-770E-4C69-A0B3-7F5B025ED923}"/>
              </a:ext>
            </a:extLst>
          </p:cNvPr>
          <p:cNvCxnSpPr/>
          <p:nvPr/>
        </p:nvCxnSpPr>
        <p:spPr bwMode="auto">
          <a:xfrm>
            <a:off x="3815688" y="3867150"/>
            <a:ext cx="457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5167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81000" y="757271"/>
            <a:ext cx="83089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 SGK TV bold"/>
              </a:rPr>
              <a:t> </a:t>
            </a:r>
            <a:r>
              <a:rPr lang="en-US" sz="3600" dirty="0" smtClean="0">
                <a:latin typeface="Arial SGK TV bold"/>
              </a:rPr>
              <a:t>  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Tết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đến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thật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gần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Cái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rét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vẫn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đậm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Mấy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cây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đào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đã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chi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chít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lộc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non.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Vài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nụ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tròn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đỏ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thắm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vừa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hé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nở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Rồi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trời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ấm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dần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,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đàn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én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nhỏ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lại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ríu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rít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bay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về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,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náo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nức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đón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chào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năm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mới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.</a:t>
            </a:r>
            <a:endParaRPr lang="en-US" sz="4400" dirty="0"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8D29F7A1-7114-4EA6-87FF-DB820F462357}"/>
              </a:ext>
            </a:extLst>
          </p:cNvPr>
          <p:cNvSpPr txBox="1">
            <a:spLocks/>
          </p:cNvSpPr>
          <p:nvPr/>
        </p:nvSpPr>
        <p:spPr>
          <a:xfrm>
            <a:off x="776349" y="3583897"/>
            <a:ext cx="965363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0"/>
            <a:ext cx="1507684" cy="62392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206F23FE-4729-4A66-B74E-D86C905F3AC9}"/>
              </a:ext>
            </a:extLst>
          </p:cNvPr>
          <p:cNvCxnSpPr/>
          <p:nvPr/>
        </p:nvCxnSpPr>
        <p:spPr bwMode="auto">
          <a:xfrm>
            <a:off x="1025882" y="1401454"/>
            <a:ext cx="62208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DE472331-3201-4413-899B-ABEC4318EA7D}"/>
              </a:ext>
            </a:extLst>
          </p:cNvPr>
          <p:cNvCxnSpPr/>
          <p:nvPr/>
        </p:nvCxnSpPr>
        <p:spPr bwMode="auto">
          <a:xfrm>
            <a:off x="6781800" y="1401454"/>
            <a:ext cx="6858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EB209A7F-770E-4C69-A0B3-7F5B025ED923}"/>
              </a:ext>
            </a:extLst>
          </p:cNvPr>
          <p:cNvCxnSpPr/>
          <p:nvPr/>
        </p:nvCxnSpPr>
        <p:spPr bwMode="auto">
          <a:xfrm>
            <a:off x="7772400" y="2038350"/>
            <a:ext cx="838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EB209A7F-770E-4C69-A0B3-7F5B025ED923}"/>
              </a:ext>
            </a:extLst>
          </p:cNvPr>
          <p:cNvCxnSpPr/>
          <p:nvPr/>
        </p:nvCxnSpPr>
        <p:spPr bwMode="auto">
          <a:xfrm>
            <a:off x="3815688" y="3867150"/>
            <a:ext cx="457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63C56753-F953-480B-A676-5A168B2B7CDC}"/>
              </a:ext>
            </a:extLst>
          </p:cNvPr>
          <p:cNvCxnSpPr/>
          <p:nvPr/>
        </p:nvCxnSpPr>
        <p:spPr>
          <a:xfrm flipH="1">
            <a:off x="1742635" y="1433908"/>
            <a:ext cx="137160" cy="5309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C4208838-CEEF-4DA7-BA61-77080DAB9623}"/>
              </a:ext>
            </a:extLst>
          </p:cNvPr>
          <p:cNvCxnSpPr/>
          <p:nvPr/>
        </p:nvCxnSpPr>
        <p:spPr>
          <a:xfrm flipH="1">
            <a:off x="5445456" y="803048"/>
            <a:ext cx="137160" cy="5309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D9F6B4BE-2693-4539-880F-578E2B83FC79}"/>
              </a:ext>
            </a:extLst>
          </p:cNvPr>
          <p:cNvSpPr/>
          <p:nvPr/>
        </p:nvSpPr>
        <p:spPr>
          <a:xfrm>
            <a:off x="482306" y="890284"/>
            <a:ext cx="355893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EC63E2C9-0537-4DFF-B182-AF9E34752032}"/>
              </a:ext>
            </a:extLst>
          </p:cNvPr>
          <p:cNvSpPr/>
          <p:nvPr/>
        </p:nvSpPr>
        <p:spPr>
          <a:xfrm>
            <a:off x="5612025" y="566771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E089BC57-DC58-475B-818C-D778AD3A19CF}"/>
              </a:ext>
            </a:extLst>
          </p:cNvPr>
          <p:cNvSpPr/>
          <p:nvPr/>
        </p:nvSpPr>
        <p:spPr>
          <a:xfrm>
            <a:off x="1902541" y="1413110"/>
            <a:ext cx="294042" cy="39663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69542756-BEFE-40EF-8A87-38DC54ADC082}"/>
              </a:ext>
            </a:extLst>
          </p:cNvPr>
          <p:cNvCxnSpPr/>
          <p:nvPr/>
        </p:nvCxnSpPr>
        <p:spPr>
          <a:xfrm flipH="1">
            <a:off x="2590800" y="2038350"/>
            <a:ext cx="137160" cy="5309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E089BC57-DC58-475B-818C-D778AD3A19CF}"/>
              </a:ext>
            </a:extLst>
          </p:cNvPr>
          <p:cNvSpPr/>
          <p:nvPr/>
        </p:nvSpPr>
        <p:spPr>
          <a:xfrm>
            <a:off x="2695408" y="2172626"/>
            <a:ext cx="294042" cy="39663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en-US" sz="20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69542756-BEFE-40EF-8A87-38DC54ADC082}"/>
              </a:ext>
            </a:extLst>
          </p:cNvPr>
          <p:cNvCxnSpPr/>
          <p:nvPr/>
        </p:nvCxnSpPr>
        <p:spPr>
          <a:xfrm flipH="1">
            <a:off x="3121310" y="2627763"/>
            <a:ext cx="137160" cy="5309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E089BC57-DC58-475B-818C-D778AD3A19CF}"/>
              </a:ext>
            </a:extLst>
          </p:cNvPr>
          <p:cNvSpPr/>
          <p:nvPr/>
        </p:nvSpPr>
        <p:spPr>
          <a:xfrm>
            <a:off x="3258470" y="2764598"/>
            <a:ext cx="294042" cy="39663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5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69542756-BEFE-40EF-8A87-38DC54ADC082}"/>
              </a:ext>
            </a:extLst>
          </p:cNvPr>
          <p:cNvCxnSpPr/>
          <p:nvPr/>
        </p:nvCxnSpPr>
        <p:spPr>
          <a:xfrm flipH="1">
            <a:off x="5384839" y="3872942"/>
            <a:ext cx="137160" cy="5309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349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81000" y="1108755"/>
            <a:ext cx="8308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 SGK TV bold"/>
              </a:rPr>
              <a:t> </a:t>
            </a:r>
            <a:r>
              <a:rPr lang="en-US" sz="3600" dirty="0" smtClean="0">
                <a:latin typeface="Arial SGK TV bold"/>
              </a:rPr>
              <a:t>   </a:t>
            </a:r>
            <a:r>
              <a:rPr lang="en-US" sz="48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Tết</a:t>
            </a:r>
            <a:r>
              <a:rPr lang="en-US" sz="48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đến</a:t>
            </a:r>
            <a:r>
              <a:rPr lang="en-US" sz="48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thật</a:t>
            </a:r>
            <a:r>
              <a:rPr lang="en-US" sz="48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gần</a:t>
            </a:r>
            <a:r>
              <a:rPr lang="en-US" sz="48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. 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8D29F7A1-7114-4EA6-87FF-DB820F462357}"/>
              </a:ext>
            </a:extLst>
          </p:cNvPr>
          <p:cNvSpPr txBox="1">
            <a:spLocks/>
          </p:cNvSpPr>
          <p:nvPr/>
        </p:nvSpPr>
        <p:spPr>
          <a:xfrm>
            <a:off x="776349" y="3583897"/>
            <a:ext cx="965363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0"/>
            <a:ext cx="1507684" cy="62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0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04800" y="1276350"/>
            <a:ext cx="83089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 SGK TV bold"/>
              </a:rPr>
              <a:t> </a:t>
            </a:r>
            <a:r>
              <a:rPr lang="en-US" sz="4000" dirty="0" smtClean="0">
                <a:latin typeface="Arial SGK TV bold"/>
              </a:rPr>
              <a:t>   </a:t>
            </a:r>
            <a:r>
              <a:rPr lang="en-US" sz="4400" dirty="0" err="1" smtClean="0">
                <a:latin typeface="UTM Avo" panose="02040603050506020204" pitchFamily="18" charset="0"/>
                <a:cs typeface="Arial-SGK-TV" pitchFamily="2" charset="0"/>
              </a:rPr>
              <a:t>Tết</a:t>
            </a:r>
            <a:r>
              <a:rPr lang="en-US" sz="44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Arial-SGK-TV" pitchFamily="2" charset="0"/>
              </a:rPr>
              <a:t>đến</a:t>
            </a:r>
            <a:r>
              <a:rPr lang="en-US" sz="44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Arial-SGK-TV" pitchFamily="2" charset="0"/>
              </a:rPr>
              <a:t>thật</a:t>
            </a:r>
            <a:r>
              <a:rPr lang="en-US" sz="44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Arial-SGK-TV" pitchFamily="2" charset="0"/>
              </a:rPr>
              <a:t>gần</a:t>
            </a:r>
            <a:r>
              <a:rPr lang="en-US" sz="4400" dirty="0" smtClean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Cái</a:t>
            </a:r>
            <a:r>
              <a:rPr lang="en-US" sz="44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rét</a:t>
            </a:r>
            <a:r>
              <a:rPr lang="en-US" sz="44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vẫn</a:t>
            </a:r>
            <a:r>
              <a:rPr lang="en-US" sz="44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đậm</a:t>
            </a:r>
            <a:r>
              <a:rPr lang="en-US" sz="44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44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8D29F7A1-7114-4EA6-87FF-DB820F462357}"/>
              </a:ext>
            </a:extLst>
          </p:cNvPr>
          <p:cNvSpPr txBox="1">
            <a:spLocks/>
          </p:cNvSpPr>
          <p:nvPr/>
        </p:nvSpPr>
        <p:spPr>
          <a:xfrm>
            <a:off x="776349" y="3583897"/>
            <a:ext cx="965363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0"/>
            <a:ext cx="1507684" cy="62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3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7" name="Picture 13" descr="Green School Board | กรอบ, การออกแบบปก, ป้ายไม้">
            <a:extLst>
              <a:ext uri="{FF2B5EF4-FFF2-40B4-BE49-F238E27FC236}">
                <a16:creationId xmlns:a16="http://schemas.microsoft.com/office/drawing/2014/main" xmlns="" id="{1A07635D-3C2C-4E9F-AE22-A18E849CA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40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85950" y="514350"/>
            <a:ext cx="13144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cs typeface="Arial-SGK-TV" pitchFamily="2" charset="0"/>
              </a:rPr>
              <a:t>ac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43050" y="3067303"/>
            <a:ext cx="25146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 err="1">
                <a:solidFill>
                  <a:srgbClr val="FFC000"/>
                </a:solidFill>
                <a:latin typeface="UTM Avo" panose="02040603050506020204" pitchFamily="18" charset="0"/>
                <a:cs typeface="Arial-SGK-TV" pitchFamily="2" charset="0"/>
              </a:rPr>
              <a:t>quả</a:t>
            </a:r>
            <a:r>
              <a:rPr lang="en-US" sz="4050" b="1" dirty="0">
                <a:solidFill>
                  <a:srgbClr val="FFC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50" b="1" dirty="0" err="1">
                <a:solidFill>
                  <a:srgbClr val="FFC000"/>
                </a:solidFill>
                <a:latin typeface="UTM Avo" panose="02040603050506020204" pitchFamily="18" charset="0"/>
                <a:cs typeface="Arial-SGK-TV" pitchFamily="2" charset="0"/>
              </a:rPr>
              <a:t>gấc</a:t>
            </a:r>
            <a:endParaRPr lang="en-US" sz="4050" b="1" dirty="0">
              <a:solidFill>
                <a:srgbClr val="FFC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43050" y="2228850"/>
            <a:ext cx="222885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 err="1">
                <a:solidFill>
                  <a:srgbClr val="FFC000"/>
                </a:solidFill>
                <a:latin typeface="UTM Avo" panose="02040603050506020204" pitchFamily="18" charset="0"/>
                <a:cs typeface="Arial-SGK-TV" pitchFamily="2" charset="0"/>
              </a:rPr>
              <a:t>hạt</a:t>
            </a:r>
            <a:r>
              <a:rPr lang="en-US" sz="4050" b="1" dirty="0">
                <a:solidFill>
                  <a:srgbClr val="FFC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50" b="1" dirty="0" err="1">
                <a:solidFill>
                  <a:srgbClr val="FFC000"/>
                </a:solidFill>
                <a:latin typeface="UTM Avo" panose="02040603050506020204" pitchFamily="18" charset="0"/>
                <a:cs typeface="Arial-SGK-TV" pitchFamily="2" charset="0"/>
              </a:rPr>
              <a:t>lạc</a:t>
            </a:r>
            <a:endParaRPr lang="en-US" sz="4050" b="1" dirty="0">
              <a:solidFill>
                <a:srgbClr val="FFC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43050" y="1428750"/>
            <a:ext cx="26289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 err="1">
                <a:solidFill>
                  <a:srgbClr val="FFC000"/>
                </a:solidFill>
                <a:latin typeface="UTM Avo" panose="02040603050506020204" pitchFamily="18" charset="0"/>
                <a:cs typeface="Arial-SGK-TV" pitchFamily="2" charset="0"/>
              </a:rPr>
              <a:t>hấp</a:t>
            </a:r>
            <a:r>
              <a:rPr lang="en-US" sz="4050" b="1" dirty="0">
                <a:solidFill>
                  <a:srgbClr val="FFC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50" b="1" dirty="0" err="1">
                <a:solidFill>
                  <a:srgbClr val="FFC000"/>
                </a:solidFill>
                <a:latin typeface="UTM Avo" panose="02040603050506020204" pitchFamily="18" charset="0"/>
                <a:cs typeface="Arial-SGK-TV" pitchFamily="2" charset="0"/>
              </a:rPr>
              <a:t>tấp</a:t>
            </a:r>
            <a:endParaRPr lang="en-US" sz="4050" b="1" dirty="0">
              <a:solidFill>
                <a:srgbClr val="FFC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57550" y="514350"/>
            <a:ext cx="13144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cs typeface="Arial-SGK-TV" pitchFamily="2" charset="0"/>
              </a:rPr>
              <a:t>ât</a:t>
            </a:r>
            <a:endParaRPr lang="en-US" sz="4500" b="1" dirty="0">
              <a:solidFill>
                <a:schemeClr val="bg1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72000" y="514350"/>
            <a:ext cx="13144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cs typeface="Arial-SGK-TV" pitchFamily="2" charset="0"/>
              </a:rPr>
              <a:t>ưc</a:t>
            </a:r>
            <a:endParaRPr lang="en-US" sz="4500" b="1" dirty="0">
              <a:solidFill>
                <a:schemeClr val="bg1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86450" y="514350"/>
            <a:ext cx="13144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cs typeface="Arial-SGK-TV" pitchFamily="2" charset="0"/>
              </a:rPr>
              <a:t>at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772025" y="3035796"/>
            <a:ext cx="36576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 err="1">
                <a:solidFill>
                  <a:srgbClr val="FFC000"/>
                </a:solidFill>
                <a:latin typeface="UTM Avo" panose="02040603050506020204" pitchFamily="18" charset="0"/>
                <a:cs typeface="Arial-SGK-TV" pitchFamily="2" charset="0"/>
              </a:rPr>
              <a:t>cao</a:t>
            </a:r>
            <a:r>
              <a:rPr lang="en-US" sz="4050" b="1" dirty="0">
                <a:solidFill>
                  <a:srgbClr val="FFC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50" b="1" dirty="0" err="1">
                <a:solidFill>
                  <a:srgbClr val="FFC000"/>
                </a:solidFill>
                <a:latin typeface="UTM Avo" panose="02040603050506020204" pitchFamily="18" charset="0"/>
                <a:cs typeface="Arial-SGK-TV" pitchFamily="2" charset="0"/>
              </a:rPr>
              <a:t>chót</a:t>
            </a:r>
            <a:r>
              <a:rPr lang="en-US" sz="4050" b="1" dirty="0">
                <a:solidFill>
                  <a:srgbClr val="FFC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50" b="1" dirty="0" err="1">
                <a:solidFill>
                  <a:srgbClr val="FFC000"/>
                </a:solidFill>
                <a:latin typeface="UTM Avo" panose="02040603050506020204" pitchFamily="18" charset="0"/>
                <a:cs typeface="Arial-SGK-TV" pitchFamily="2" charset="0"/>
              </a:rPr>
              <a:t>vót</a:t>
            </a:r>
            <a:endParaRPr lang="en-US" sz="4050" b="1" dirty="0">
              <a:solidFill>
                <a:srgbClr val="FFC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43500" y="2289306"/>
            <a:ext cx="2400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 err="1">
                <a:solidFill>
                  <a:srgbClr val="FFC000"/>
                </a:solidFill>
                <a:latin typeface="UTM Avo" panose="02040603050506020204" pitchFamily="18" charset="0"/>
                <a:cs typeface="Arial-SGK-TV" pitchFamily="2" charset="0"/>
              </a:rPr>
              <a:t>đôi</a:t>
            </a:r>
            <a:r>
              <a:rPr lang="en-US" sz="4050" b="1" dirty="0">
                <a:solidFill>
                  <a:srgbClr val="FFC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50" b="1" dirty="0" err="1">
                <a:solidFill>
                  <a:srgbClr val="FFC000"/>
                </a:solidFill>
                <a:latin typeface="UTM Avo" panose="02040603050506020204" pitchFamily="18" charset="0"/>
                <a:cs typeface="Arial-SGK-TV" pitchFamily="2" charset="0"/>
              </a:rPr>
              <a:t>mắt</a:t>
            </a:r>
            <a:endParaRPr lang="en-US" sz="4050" b="1" dirty="0">
              <a:solidFill>
                <a:srgbClr val="FFC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143500" y="1485900"/>
            <a:ext cx="222885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 err="1">
                <a:solidFill>
                  <a:srgbClr val="FFC000"/>
                </a:solidFill>
                <a:latin typeface="UTM Avo" panose="02040603050506020204" pitchFamily="18" charset="0"/>
                <a:cs typeface="Arial-SGK-TV" pitchFamily="2" charset="0"/>
              </a:rPr>
              <a:t>bãi</a:t>
            </a:r>
            <a:r>
              <a:rPr lang="en-US" sz="4050" b="1" dirty="0">
                <a:solidFill>
                  <a:srgbClr val="FFC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50" b="1" dirty="0" err="1">
                <a:solidFill>
                  <a:srgbClr val="FFC000"/>
                </a:solidFill>
                <a:latin typeface="UTM Avo" panose="02040603050506020204" pitchFamily="18" charset="0"/>
                <a:cs typeface="Arial-SGK-TV" pitchFamily="2" charset="0"/>
              </a:rPr>
              <a:t>cát</a:t>
            </a:r>
            <a:endParaRPr lang="en-US" sz="4050" b="1" dirty="0">
              <a:solidFill>
                <a:srgbClr val="FFC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5058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1" grpId="0"/>
      <p:bldP spid="32" grpId="0"/>
      <p:bldP spid="33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57200" y="1276350"/>
            <a:ext cx="83089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 SGK TV bold"/>
              </a:rPr>
              <a:t> </a:t>
            </a:r>
            <a:r>
              <a:rPr lang="en-US" sz="4000" dirty="0" smtClean="0">
                <a:latin typeface="Arial SGK TV bold"/>
              </a:rPr>
              <a:t>   </a:t>
            </a:r>
            <a:r>
              <a:rPr lang="en-US" sz="4800" dirty="0" err="1" smtClean="0">
                <a:latin typeface="UTM Avo" panose="02040603050506020204" pitchFamily="18" charset="0"/>
                <a:cs typeface="Arial-SGK-TV" pitchFamily="2" charset="0"/>
              </a:rPr>
              <a:t>Tết</a:t>
            </a:r>
            <a:r>
              <a:rPr lang="en-US" sz="48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  <a:cs typeface="Arial-SGK-TV" pitchFamily="2" charset="0"/>
              </a:rPr>
              <a:t>đến</a:t>
            </a:r>
            <a:r>
              <a:rPr lang="en-US" sz="48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  <a:cs typeface="Arial-SGK-TV" pitchFamily="2" charset="0"/>
              </a:rPr>
              <a:t>thật</a:t>
            </a:r>
            <a:r>
              <a:rPr lang="en-US" sz="48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  <a:cs typeface="Arial-SGK-TV" pitchFamily="2" charset="0"/>
              </a:rPr>
              <a:t>gần</a:t>
            </a:r>
            <a:r>
              <a:rPr lang="en-US" sz="4800" dirty="0" smtClean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4800" dirty="0" err="1" smtClean="0">
                <a:latin typeface="UTM Avo" panose="02040603050506020204" pitchFamily="18" charset="0"/>
                <a:cs typeface="Arial-SGK-TV" pitchFamily="2" charset="0"/>
              </a:rPr>
              <a:t>Cái</a:t>
            </a:r>
            <a:r>
              <a:rPr lang="en-US" sz="48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  <a:cs typeface="Arial-SGK-TV" pitchFamily="2" charset="0"/>
              </a:rPr>
              <a:t>rét</a:t>
            </a:r>
            <a:r>
              <a:rPr lang="en-US" sz="48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  <a:cs typeface="Arial-SGK-TV" pitchFamily="2" charset="0"/>
              </a:rPr>
              <a:t>vẫn</a:t>
            </a:r>
            <a:r>
              <a:rPr lang="en-US" sz="48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  <a:cs typeface="Arial-SGK-TV" pitchFamily="2" charset="0"/>
              </a:rPr>
              <a:t>đậm</a:t>
            </a:r>
            <a:r>
              <a:rPr lang="en-US" sz="4800" dirty="0" smtClean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48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Mấy</a:t>
            </a:r>
            <a:r>
              <a:rPr lang="en-US" sz="48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cây</a:t>
            </a:r>
            <a:r>
              <a:rPr lang="en-US" sz="48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đào</a:t>
            </a:r>
            <a:r>
              <a:rPr lang="en-US" sz="48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đã</a:t>
            </a:r>
            <a:r>
              <a:rPr lang="en-US" sz="48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chi </a:t>
            </a:r>
            <a:r>
              <a:rPr lang="en-US" sz="48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chít</a:t>
            </a:r>
            <a:r>
              <a:rPr lang="en-US" sz="48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lộc</a:t>
            </a:r>
            <a:r>
              <a:rPr lang="en-US" sz="48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non. 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8D29F7A1-7114-4EA6-87FF-DB820F462357}"/>
              </a:ext>
            </a:extLst>
          </p:cNvPr>
          <p:cNvSpPr txBox="1">
            <a:spLocks/>
          </p:cNvSpPr>
          <p:nvPr/>
        </p:nvSpPr>
        <p:spPr>
          <a:xfrm>
            <a:off x="776349" y="3583897"/>
            <a:ext cx="965363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0"/>
            <a:ext cx="1507684" cy="62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6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81000" y="971550"/>
            <a:ext cx="830892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 SGK TV bold"/>
              </a:rPr>
              <a:t> </a:t>
            </a:r>
            <a:r>
              <a:rPr lang="en-US" sz="3600" dirty="0" smtClean="0">
                <a:latin typeface="Arial SGK TV bold"/>
              </a:rPr>
              <a:t>   </a:t>
            </a:r>
            <a:r>
              <a:rPr lang="en-US" sz="4400" dirty="0" err="1" smtClean="0">
                <a:latin typeface="UTM Avo" panose="02040603050506020204" pitchFamily="18" charset="0"/>
                <a:cs typeface="Arial-SGK-TV" pitchFamily="2" charset="0"/>
              </a:rPr>
              <a:t>Tết</a:t>
            </a:r>
            <a:r>
              <a:rPr lang="en-US" sz="44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Arial-SGK-TV" pitchFamily="2" charset="0"/>
              </a:rPr>
              <a:t>đến</a:t>
            </a:r>
            <a:r>
              <a:rPr lang="en-US" sz="44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Arial-SGK-TV" pitchFamily="2" charset="0"/>
              </a:rPr>
              <a:t>thật</a:t>
            </a:r>
            <a:r>
              <a:rPr lang="en-US" sz="44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Arial-SGK-TV" pitchFamily="2" charset="0"/>
              </a:rPr>
              <a:t>gần</a:t>
            </a:r>
            <a:r>
              <a:rPr lang="en-US" sz="4400" dirty="0" smtClean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4400" dirty="0" err="1" smtClean="0">
                <a:latin typeface="UTM Avo" panose="02040603050506020204" pitchFamily="18" charset="0"/>
                <a:cs typeface="Arial-SGK-TV" pitchFamily="2" charset="0"/>
              </a:rPr>
              <a:t>Cái</a:t>
            </a:r>
            <a:r>
              <a:rPr lang="en-US" sz="44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Arial-SGK-TV" pitchFamily="2" charset="0"/>
              </a:rPr>
              <a:t>rét</a:t>
            </a:r>
            <a:r>
              <a:rPr lang="en-US" sz="44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Arial-SGK-TV" pitchFamily="2" charset="0"/>
              </a:rPr>
              <a:t>vẫn</a:t>
            </a:r>
            <a:r>
              <a:rPr lang="en-US" sz="44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Arial-SGK-TV" pitchFamily="2" charset="0"/>
              </a:rPr>
              <a:t>đậm</a:t>
            </a:r>
            <a:r>
              <a:rPr lang="en-US" sz="4400" dirty="0" smtClean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4400" dirty="0" err="1" smtClean="0">
                <a:latin typeface="UTM Avo" panose="02040603050506020204" pitchFamily="18" charset="0"/>
                <a:cs typeface="Arial-SGK-TV" pitchFamily="2" charset="0"/>
              </a:rPr>
              <a:t>Mấy</a:t>
            </a:r>
            <a:r>
              <a:rPr lang="en-US" sz="44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Arial-SGK-TV" pitchFamily="2" charset="0"/>
              </a:rPr>
              <a:t>cây</a:t>
            </a:r>
            <a:r>
              <a:rPr lang="en-US" sz="44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Arial-SGK-TV" pitchFamily="2" charset="0"/>
              </a:rPr>
              <a:t>đào</a:t>
            </a:r>
            <a:r>
              <a:rPr lang="en-US" sz="44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Arial-SGK-TV" pitchFamily="2" charset="0"/>
              </a:rPr>
              <a:t>đã</a:t>
            </a:r>
            <a:r>
              <a:rPr lang="en-US" sz="4400" dirty="0" smtClean="0">
                <a:latin typeface="UTM Avo" panose="02040603050506020204" pitchFamily="18" charset="0"/>
                <a:cs typeface="Arial-SGK-TV" pitchFamily="2" charset="0"/>
              </a:rPr>
              <a:t> chi </a:t>
            </a:r>
            <a:r>
              <a:rPr lang="en-US" sz="4400" dirty="0" err="1" smtClean="0">
                <a:latin typeface="UTM Avo" panose="02040603050506020204" pitchFamily="18" charset="0"/>
                <a:cs typeface="Arial-SGK-TV" pitchFamily="2" charset="0"/>
              </a:rPr>
              <a:t>chít</a:t>
            </a:r>
            <a:r>
              <a:rPr lang="en-US" sz="44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Arial-SGK-TV" pitchFamily="2" charset="0"/>
              </a:rPr>
              <a:t>lộc</a:t>
            </a:r>
            <a:r>
              <a:rPr lang="en-US" sz="44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400" dirty="0" smtClean="0">
                <a:latin typeface="UTM Avo" panose="02040603050506020204" pitchFamily="18" charset="0"/>
                <a:cs typeface="Arial-SGK-TV" pitchFamily="2" charset="0"/>
              </a:rPr>
              <a:t>non. </a:t>
            </a:r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Vài</a:t>
            </a:r>
            <a:r>
              <a:rPr lang="en-US" sz="44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nụ</a:t>
            </a:r>
            <a:r>
              <a:rPr lang="en-US" sz="44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tròn</a:t>
            </a:r>
            <a:r>
              <a:rPr lang="en-US" sz="44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đỏ</a:t>
            </a:r>
            <a:r>
              <a:rPr lang="en-US" sz="44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thắm</a:t>
            </a:r>
            <a:r>
              <a:rPr lang="en-US" sz="44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vừa</a:t>
            </a:r>
            <a:r>
              <a:rPr lang="en-US" sz="44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hé</a:t>
            </a:r>
            <a:r>
              <a:rPr lang="en-US" sz="44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nở</a:t>
            </a:r>
            <a:r>
              <a:rPr lang="en-US" sz="44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44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 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8D29F7A1-7114-4EA6-87FF-DB820F462357}"/>
              </a:ext>
            </a:extLst>
          </p:cNvPr>
          <p:cNvSpPr txBox="1">
            <a:spLocks/>
          </p:cNvSpPr>
          <p:nvPr/>
        </p:nvSpPr>
        <p:spPr>
          <a:xfrm>
            <a:off x="776349" y="3583897"/>
            <a:ext cx="965363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0"/>
            <a:ext cx="1507684" cy="62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0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81000" y="757271"/>
            <a:ext cx="83089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 SGK TV bold"/>
              </a:rPr>
              <a:t> </a:t>
            </a:r>
            <a:r>
              <a:rPr lang="en-US" sz="3600" dirty="0" smtClean="0">
                <a:latin typeface="Arial SGK TV bold"/>
              </a:rPr>
              <a:t>  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Tết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đến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thật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gần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Cái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rét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vẫn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đậm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Mấy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cây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đào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đã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chi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chít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lộc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non.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Vài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nụ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tròn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đỏ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thắm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vừa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hé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  <a:cs typeface="Arial-SGK-TV" pitchFamily="2" charset="0"/>
              </a:rPr>
              <a:t>nở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4000" dirty="0" smtClean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Rồi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trời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ấm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dần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đàn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én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nhỏ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lại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ríu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rít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bay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về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náo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nức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đón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chào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năm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mới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.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8D29F7A1-7114-4EA6-87FF-DB820F462357}"/>
              </a:ext>
            </a:extLst>
          </p:cNvPr>
          <p:cNvSpPr txBox="1">
            <a:spLocks/>
          </p:cNvSpPr>
          <p:nvPr/>
        </p:nvSpPr>
        <p:spPr>
          <a:xfrm>
            <a:off x="776349" y="3583897"/>
            <a:ext cx="965363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0"/>
            <a:ext cx="1507684" cy="62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3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81000" y="757271"/>
            <a:ext cx="83089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 SGK TV bold"/>
              </a:rPr>
              <a:t> </a:t>
            </a:r>
            <a:r>
              <a:rPr lang="en-US" sz="3600" dirty="0" smtClean="0">
                <a:latin typeface="Arial SGK TV bold"/>
              </a:rPr>
              <a:t>  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Tết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đến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thật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gần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Cái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rét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vẫn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đậm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Mấy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cây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đào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đã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chi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chít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lộc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non.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Vài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nụ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tròn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đỏ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thắm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vừa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hé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nở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Rồi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trời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ấm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dần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,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đàn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én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nhỏ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lại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ríu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rít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bay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về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,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náo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nức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đón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chào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năm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mới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.</a:t>
            </a:r>
            <a:endParaRPr lang="en-US" sz="4400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8D29F7A1-7114-4EA6-87FF-DB820F462357}"/>
              </a:ext>
            </a:extLst>
          </p:cNvPr>
          <p:cNvSpPr txBox="1">
            <a:spLocks/>
          </p:cNvSpPr>
          <p:nvPr/>
        </p:nvSpPr>
        <p:spPr>
          <a:xfrm>
            <a:off x="776349" y="3583897"/>
            <a:ext cx="965363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0"/>
            <a:ext cx="1507684" cy="62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7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5B561A8-38B1-4F32-A901-6C27349F4EF7}"/>
              </a:ext>
            </a:extLst>
          </p:cNvPr>
          <p:cNvSpPr txBox="1"/>
          <p:nvPr/>
        </p:nvSpPr>
        <p:spPr>
          <a:xfrm>
            <a:off x="381000" y="3181350"/>
            <a:ext cx="2704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quả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nhót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8DD3B93-986A-420C-8FB3-BA8B377B8345}"/>
              </a:ext>
            </a:extLst>
          </p:cNvPr>
          <p:cNvSpPr txBox="1"/>
          <p:nvPr/>
        </p:nvSpPr>
        <p:spPr>
          <a:xfrm>
            <a:off x="3633640" y="3181350"/>
            <a:ext cx="2193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lá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lốt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86CF13B-CB18-43FA-9514-592A877E684C}"/>
              </a:ext>
            </a:extLst>
          </p:cNvPr>
          <p:cNvSpPr txBox="1"/>
          <p:nvPr/>
        </p:nvSpPr>
        <p:spPr>
          <a:xfrm>
            <a:off x="6477000" y="3105150"/>
            <a:ext cx="2193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quả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ớt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32E8DDF4-A7C0-48D4-9577-3999D9EDA372}"/>
              </a:ext>
            </a:extLst>
          </p:cNvPr>
          <p:cNvSpPr/>
          <p:nvPr/>
        </p:nvSpPr>
        <p:spPr>
          <a:xfrm>
            <a:off x="2895600" y="2208584"/>
            <a:ext cx="1406378" cy="43050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37"/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thớt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5FD57F1C-A57B-44DE-ADC4-7F60E914F795}"/>
              </a:ext>
            </a:extLst>
          </p:cNvPr>
          <p:cNvSpPr/>
          <p:nvPr/>
        </p:nvSpPr>
        <p:spPr>
          <a:xfrm>
            <a:off x="663274" y="1233509"/>
            <a:ext cx="1420793" cy="5000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37"/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ngọt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1EFA6D57-4640-436F-96E1-53E31B038059}"/>
              </a:ext>
            </a:extLst>
          </p:cNvPr>
          <p:cNvSpPr/>
          <p:nvPr/>
        </p:nvSpPr>
        <p:spPr>
          <a:xfrm>
            <a:off x="651901" y="2217447"/>
            <a:ext cx="1403624" cy="43050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37"/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tốt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93B89946-CB20-4ADD-93EB-53DD99C59B43}"/>
              </a:ext>
            </a:extLst>
          </p:cNvPr>
          <p:cNvSpPr/>
          <p:nvPr/>
        </p:nvSpPr>
        <p:spPr>
          <a:xfrm>
            <a:off x="2895600" y="1283115"/>
            <a:ext cx="1430589" cy="42386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37"/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vót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99D5B0D0-7738-4F41-9AC1-6C2F11B961C4}"/>
              </a:ext>
            </a:extLst>
          </p:cNvPr>
          <p:cNvSpPr/>
          <p:nvPr/>
        </p:nvSpPr>
        <p:spPr>
          <a:xfrm>
            <a:off x="5266488" y="1214214"/>
            <a:ext cx="1397454" cy="437432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37"/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cột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6F9616E4-E2E2-485E-9B7D-7957CB0EF427}"/>
              </a:ext>
            </a:extLst>
          </p:cNvPr>
          <p:cNvSpPr/>
          <p:nvPr/>
        </p:nvSpPr>
        <p:spPr>
          <a:xfrm>
            <a:off x="5278998" y="2206286"/>
            <a:ext cx="1417610" cy="423868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37"/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vợt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ADB820BD-E971-41DC-B708-EBF8064AB8E9}"/>
              </a:ext>
            </a:extLst>
          </p:cNvPr>
          <p:cNvSpPr txBox="1"/>
          <p:nvPr/>
        </p:nvSpPr>
        <p:spPr>
          <a:xfrm>
            <a:off x="2133600" y="209550"/>
            <a:ext cx="1058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</a:rPr>
              <a:t>e</a:t>
            </a:r>
            <a:r>
              <a:rPr lang="en-US" sz="4000" b="1" dirty="0" smtClean="0">
                <a:latin typeface="UTM Avo" panose="02040603050506020204" pitchFamily="18" charset="0"/>
              </a:rPr>
              <a:t>t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3D7533EE-2B02-4857-B68C-60F7B2B39849}"/>
              </a:ext>
            </a:extLst>
          </p:cNvPr>
          <p:cNvSpPr txBox="1"/>
          <p:nvPr/>
        </p:nvSpPr>
        <p:spPr>
          <a:xfrm>
            <a:off x="4122091" y="236642"/>
            <a:ext cx="1843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TM Avo" panose="02040603050506020204" pitchFamily="18" charset="0"/>
              </a:rPr>
              <a:t>ê</a:t>
            </a:r>
            <a:r>
              <a:rPr lang="en-US" sz="4000" b="1" dirty="0" err="1" smtClean="0">
                <a:latin typeface="UTM Avo" panose="02040603050506020204" pitchFamily="18" charset="0"/>
              </a:rPr>
              <a:t>t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BF181F7-75AC-458E-A68C-51F3A60C8120}"/>
              </a:ext>
            </a:extLst>
          </p:cNvPr>
          <p:cNvSpPr txBox="1"/>
          <p:nvPr/>
        </p:nvSpPr>
        <p:spPr>
          <a:xfrm>
            <a:off x="6019800" y="257951"/>
            <a:ext cx="1843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</a:rPr>
              <a:t>i</a:t>
            </a:r>
            <a:r>
              <a:rPr lang="en-US" sz="4000" b="1" dirty="0" smtClean="0">
                <a:latin typeface="UTM Avo" panose="02040603050506020204" pitchFamily="18" charset="0"/>
              </a:rPr>
              <a:t>t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99D5B0D0-7738-4F41-9AC1-6C2F11B961C4}"/>
              </a:ext>
            </a:extLst>
          </p:cNvPr>
          <p:cNvSpPr/>
          <p:nvPr/>
        </p:nvSpPr>
        <p:spPr>
          <a:xfrm>
            <a:off x="7413804" y="1233509"/>
            <a:ext cx="1397454" cy="437432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37"/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cột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6F9616E4-E2E2-485E-9B7D-7957CB0EF427}"/>
              </a:ext>
            </a:extLst>
          </p:cNvPr>
          <p:cNvSpPr/>
          <p:nvPr/>
        </p:nvSpPr>
        <p:spPr>
          <a:xfrm>
            <a:off x="7403884" y="2206286"/>
            <a:ext cx="1417610" cy="423868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37"/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vợt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22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xmlns="" id="{1110BFEE-DB32-4950-B19F-C53D1241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57367"/>
            <a:ext cx="9753600" cy="537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9143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81000" y="514350"/>
            <a:ext cx="83089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 SGK TV bold"/>
              </a:rPr>
              <a:t> </a:t>
            </a:r>
            <a:r>
              <a:rPr lang="en-US" sz="3600" dirty="0" smtClean="0">
                <a:latin typeface="Arial SGK TV bold"/>
              </a:rPr>
              <a:t>  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Tết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đến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thật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gần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Cái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rét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vẫn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đậm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Mấy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cây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đào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đã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chi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chít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lộc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non.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Vài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nụ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tròn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đỏ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thắm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vừa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hé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nở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Rồi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trời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ấm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dần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,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đàn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én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nhỏ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lại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ríu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rít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bay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về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,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náo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nức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đón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chào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năm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mới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-SGK-TV" pitchFamily="2" charset="0"/>
              </a:rPr>
              <a:t>.</a:t>
            </a:r>
            <a:endParaRPr lang="en-US" sz="4400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8D29F7A1-7114-4EA6-87FF-DB820F462357}"/>
              </a:ext>
            </a:extLst>
          </p:cNvPr>
          <p:cNvSpPr txBox="1">
            <a:spLocks/>
          </p:cNvSpPr>
          <p:nvPr/>
        </p:nvSpPr>
        <p:spPr>
          <a:xfrm>
            <a:off x="776349" y="3583897"/>
            <a:ext cx="965363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93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xmlns="" id="{1110BFEE-DB32-4950-B19F-C53D1241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191" y="-95250"/>
            <a:ext cx="9753600" cy="537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28600" y="171450"/>
            <a:ext cx="1657350" cy="628650"/>
            <a:chOff x="228600" y="228600"/>
            <a:chExt cx="2209800" cy="838200"/>
          </a:xfrm>
        </p:grpSpPr>
        <p:sp>
          <p:nvSpPr>
            <p:cNvPr id="15" name="Rounded Rectangle 14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solidFill>
                    <a:schemeClr val="bg1"/>
                  </a:solidFill>
                </a:rPr>
                <a:t> </a:t>
              </a:r>
              <a:r>
                <a:rPr lang="en-US" sz="3150" b="1" dirty="0" err="1">
                  <a:solidFill>
                    <a:schemeClr val="bg1"/>
                  </a:solidFill>
                </a:rPr>
                <a:t>Nói</a:t>
              </a:r>
              <a:endParaRPr lang="vi-VN" sz="315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10000"/>
                    </a:schemeClr>
                  </a:solidFill>
                </a:rPr>
                <a:t>5</a:t>
              </a:r>
              <a:endParaRPr lang="vi-VN" sz="36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261357" y="171498"/>
            <a:ext cx="2438400" cy="857250"/>
          </a:xfrm>
        </p:spPr>
        <p:txBody>
          <a:bodyPr>
            <a:normAutofit/>
          </a:bodyPr>
          <a:lstStyle/>
          <a:p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Thời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tiết</a:t>
            </a:r>
            <a:endParaRPr lang="vi-VN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t="57778" r="51617" b="5555"/>
          <a:stretch/>
        </p:blipFill>
        <p:spPr>
          <a:xfrm>
            <a:off x="1035067" y="848481"/>
            <a:ext cx="3308333" cy="40092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4" t="57549" r="12916" b="5784"/>
          <a:stretch/>
        </p:blipFill>
        <p:spPr>
          <a:xfrm>
            <a:off x="4835286" y="800101"/>
            <a:ext cx="3318114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3373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xmlns="" id="{1110BFEE-DB32-4950-B19F-C53D1241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95250"/>
            <a:ext cx="9753600" cy="537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6496" y="342901"/>
            <a:ext cx="4443412" cy="857250"/>
          </a:xfrm>
        </p:spPr>
        <p:txBody>
          <a:bodyPr/>
          <a:lstStyle/>
          <a:p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vở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764" y="389924"/>
            <a:ext cx="3938588" cy="41734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4493" r="13043"/>
          <a:stretch/>
        </p:blipFill>
        <p:spPr>
          <a:xfrm rot="20766598">
            <a:off x="894260" y="1707734"/>
            <a:ext cx="1905000" cy="2628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5994" r="29884"/>
          <a:stretch/>
        </p:blipFill>
        <p:spPr>
          <a:xfrm rot="1155472">
            <a:off x="3421425" y="1985973"/>
            <a:ext cx="914400" cy="207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631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xmlns="" id="{1110BFEE-DB32-4950-B19F-C53D1241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57367"/>
            <a:ext cx="9753600" cy="537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529" b="12137"/>
          <a:stretch/>
        </p:blipFill>
        <p:spPr>
          <a:xfrm>
            <a:off x="1343024" y="361950"/>
            <a:ext cx="642937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3869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xmlns="" id="{1110BFEE-DB32-4950-B19F-C53D1241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57367"/>
            <a:ext cx="9753600" cy="537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41353"/>
            <a:ext cx="7924800" cy="45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593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304800" y="819150"/>
            <a:ext cx="8610600" cy="3581400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Gaø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meï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daãn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ñaøn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ñi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aên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Choác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choác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thaáy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moài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gaø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meï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tuïc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…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tuïc</a:t>
            </a:r>
            <a:r>
              <a:rPr lang="en-US" sz="3200" b="1" dirty="0">
                <a:solidFill>
                  <a:srgbClr val="002060"/>
                </a:solidFill>
              </a:rPr>
              <a:t>…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”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goïi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con.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Ñaøn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gaø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chaïy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laïi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chen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chuùc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aên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roài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ruùc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vaøo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beân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meï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Gaø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meï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uû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aám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NI-Avo" pitchFamily="2" charset="0"/>
              </a:rPr>
              <a:t>caùc</a:t>
            </a:r>
            <a:r>
              <a:rPr lang="en-US" sz="3200" b="1" dirty="0">
                <a:solidFill>
                  <a:srgbClr val="002060"/>
                </a:solidFill>
                <a:latin typeface="VNI-Avo" pitchFamily="2" charset="0"/>
              </a:rPr>
              <a:t> con.</a:t>
            </a:r>
            <a:endParaRPr lang="en-US" sz="3200" dirty="0">
              <a:solidFill>
                <a:srgbClr val="002060"/>
              </a:solidFill>
              <a:latin typeface="VNI-Avo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5522" y="57150"/>
            <a:ext cx="1749528" cy="628650"/>
            <a:chOff x="228600" y="228600"/>
            <a:chExt cx="2332704" cy="838200"/>
          </a:xfrm>
        </p:grpSpPr>
        <p:sp>
          <p:nvSpPr>
            <p:cNvPr id="7" name="Rounded Rectangle 6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Đọc</a:t>
              </a:r>
              <a:endParaRPr lang="vi-VN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vi-VN" sz="36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309349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-20538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-406068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0" y="314034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2123728" y="62753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6" y="1200967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132" y="-158843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-320217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2" y="733901"/>
            <a:ext cx="7487866" cy="3350039"/>
          </a:xfrm>
          <a:prstGeom prst="rect">
            <a:avLst/>
          </a:prstGeom>
        </p:spPr>
        <p:txBody>
          <a:bodyPr spcFirstLastPara="1" wrap="none" lIns="91306" tIns="45714" rIns="91306" bIns="45714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383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CON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38" y="1808576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9" tIns="60844" rIns="121689" bIns="60844" anchor="ctr"/>
          <a:lstStyle/>
          <a:p>
            <a:pPr algn="ctr" defTabSz="1216510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">
            <a:extLst>
              <a:ext uri="{FF2B5EF4-FFF2-40B4-BE49-F238E27FC236}">
                <a16:creationId xmlns="" xmlns:a16="http://schemas.microsoft.com/office/drawing/2014/main" id="{1ED9AE65-DEFC-4AF6-8E7D-E7155A9E73D4}"/>
              </a:ext>
            </a:extLst>
          </p:cNvPr>
          <p:cNvSpPr txBox="1"/>
          <p:nvPr/>
        </p:nvSpPr>
        <p:spPr>
          <a:xfrm>
            <a:off x="424655" y="2839833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4400" dirty="0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dirty="0" smtClean="0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51: </a:t>
            </a:r>
            <a:r>
              <a:rPr lang="en-US" altLang="zh-CN" sz="4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et 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êt</a:t>
            </a:r>
            <a:r>
              <a:rPr lang="en-US" altLang="zh-CN" sz="4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it</a:t>
            </a:r>
            <a:endParaRPr lang="zh-CN" altLang="en-US" sz="44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81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81000" y="3867150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UTM Avo" panose="02040603050506020204" pitchFamily="18" charset="0"/>
              </a:rPr>
              <a:t>Đôi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vẹt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ríu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rít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mãi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không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hết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chuyện</a:t>
            </a:r>
            <a:r>
              <a:rPr lang="en-US" sz="3600" dirty="0" smtClean="0">
                <a:latin typeface="UTM Avo" panose="02040603050506020204" pitchFamily="18" charset="0"/>
              </a:rPr>
              <a:t>.</a:t>
            </a:r>
            <a:endParaRPr lang="vi-VN" sz="3600" dirty="0"/>
          </a:p>
        </p:txBody>
      </p:sp>
      <p:sp>
        <p:nvSpPr>
          <p:cNvPr id="5" name="Rectangle 4"/>
          <p:cNvSpPr/>
          <p:nvPr/>
        </p:nvSpPr>
        <p:spPr>
          <a:xfrm>
            <a:off x="2857500" y="2329377"/>
            <a:ext cx="3429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1350" dirty="0"/>
              <a:t/>
            </a:r>
            <a:br>
              <a:rPr lang="vi-VN" sz="1350" dirty="0"/>
            </a:br>
            <a:endParaRPr lang="vi-VN" sz="1350" dirty="0"/>
          </a:p>
        </p:txBody>
      </p:sp>
      <p:sp>
        <p:nvSpPr>
          <p:cNvPr id="17" name="TextBox 16"/>
          <p:cNvSpPr txBox="1"/>
          <p:nvPr/>
        </p:nvSpPr>
        <p:spPr>
          <a:xfrm>
            <a:off x="2840372" y="3865380"/>
            <a:ext cx="434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C0462"/>
                </a:solidFill>
                <a:latin typeface="UTM Avo" panose="02040603050506020204" pitchFamily="18" charset="0"/>
              </a:rPr>
              <a:t>it</a:t>
            </a:r>
            <a:endParaRPr lang="vi-VN" sz="3600" dirty="0">
              <a:solidFill>
                <a:srgbClr val="FC046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80856" y="3875349"/>
            <a:ext cx="685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C0462"/>
                </a:solidFill>
                <a:latin typeface="UTM Avo" panose="02040603050506020204" pitchFamily="18" charset="0"/>
              </a:rPr>
              <a:t>êt</a:t>
            </a:r>
            <a:endParaRPr lang="vi-VN" sz="3600" dirty="0">
              <a:solidFill>
                <a:srgbClr val="FC046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87807" y="3868920"/>
            <a:ext cx="644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C0462"/>
                </a:solidFill>
                <a:latin typeface="UTM Avo" panose="02040603050506020204" pitchFamily="18" charset="0"/>
              </a:rPr>
              <a:t>et</a:t>
            </a:r>
            <a:endParaRPr lang="vi-VN" sz="3600" dirty="0">
              <a:solidFill>
                <a:srgbClr val="FC046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000" r="485" b="68889"/>
          <a:stretch/>
        </p:blipFill>
        <p:spPr>
          <a:xfrm>
            <a:off x="-76200" y="-34430"/>
            <a:ext cx="9143999" cy="340117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28600" y="305239"/>
            <a:ext cx="2971800" cy="770948"/>
            <a:chOff x="228600" y="228600"/>
            <a:chExt cx="3352800" cy="715175"/>
          </a:xfrm>
        </p:grpSpPr>
        <p:sp>
          <p:nvSpPr>
            <p:cNvPr id="18" name="Rounded Rectangle 17"/>
            <p:cNvSpPr/>
            <p:nvPr/>
          </p:nvSpPr>
          <p:spPr>
            <a:xfrm>
              <a:off x="961104" y="275304"/>
              <a:ext cx="2620296" cy="610005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Nhận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biết</a:t>
              </a:r>
              <a:endParaRPr lang="vi-VN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28600" y="228600"/>
              <a:ext cx="914400" cy="71517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vi-VN" sz="36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402102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5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BB90A2D-B78D-445A-AECB-66FEBF3CB733}"/>
              </a:ext>
            </a:extLst>
          </p:cNvPr>
          <p:cNvSpPr txBox="1"/>
          <p:nvPr/>
        </p:nvSpPr>
        <p:spPr>
          <a:xfrm flipH="1">
            <a:off x="885396" y="1765775"/>
            <a:ext cx="1676400" cy="1200329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UTM Avo" panose="02040603050506020204" pitchFamily="18" charset="0"/>
              </a:rPr>
              <a:t>e</a:t>
            </a:r>
            <a:r>
              <a:rPr lang="en-US" sz="72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t</a:t>
            </a:r>
            <a:endParaRPr lang="en-US" sz="7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4A5B4D0A-7137-48D7-837F-1DE270A9F865}"/>
              </a:ext>
            </a:extLst>
          </p:cNvPr>
          <p:cNvGrpSpPr/>
          <p:nvPr/>
        </p:nvGrpSpPr>
        <p:grpSpPr>
          <a:xfrm>
            <a:off x="228600" y="92178"/>
            <a:ext cx="2332704" cy="628650"/>
            <a:chOff x="228600" y="228600"/>
            <a:chExt cx="2332704" cy="838200"/>
          </a:xfrm>
        </p:grpSpPr>
        <p:sp>
          <p:nvSpPr>
            <p:cNvPr id="6" name="Rounded Rectangle 41">
              <a:extLst>
                <a:ext uri="{FF2B5EF4-FFF2-40B4-BE49-F238E27FC236}">
                  <a16:creationId xmlns="" xmlns:a16="http://schemas.microsoft.com/office/drawing/2014/main" id="{FE724F29-4EEE-4850-96D9-D4FD2CE41221}"/>
                </a:ext>
              </a:extLst>
            </p:cNvPr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56175479-C3D3-4B68-A127-2877EE0807D3}"/>
                </a:ext>
              </a:extLst>
            </p:cNvPr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66DA683-2BF5-4D5B-85E5-02B70DA5B677}"/>
              </a:ext>
            </a:extLst>
          </p:cNvPr>
          <p:cNvSpPr txBox="1"/>
          <p:nvPr/>
        </p:nvSpPr>
        <p:spPr>
          <a:xfrm flipH="1">
            <a:off x="3733800" y="1760079"/>
            <a:ext cx="1676400" cy="120032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7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ê</a:t>
            </a:r>
            <a:r>
              <a:rPr lang="en-US" sz="7200" b="1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t</a:t>
            </a:r>
            <a:endParaRPr lang="en-US" sz="7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3F7890A-65D3-4A9F-98B7-D9C86A8C32DD}"/>
              </a:ext>
            </a:extLst>
          </p:cNvPr>
          <p:cNvSpPr txBox="1"/>
          <p:nvPr/>
        </p:nvSpPr>
        <p:spPr>
          <a:xfrm flipH="1">
            <a:off x="1475936" y="1761696"/>
            <a:ext cx="990600" cy="1200329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6A51E78-9153-4EB8-A3C7-ADC709A2E29F}"/>
              </a:ext>
            </a:extLst>
          </p:cNvPr>
          <p:cNvSpPr txBox="1"/>
          <p:nvPr/>
        </p:nvSpPr>
        <p:spPr>
          <a:xfrm flipH="1">
            <a:off x="4323634" y="1764274"/>
            <a:ext cx="906780" cy="119267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F377935-5945-4A96-98FE-B86D5A2F9012}"/>
              </a:ext>
            </a:extLst>
          </p:cNvPr>
          <p:cNvSpPr txBox="1"/>
          <p:nvPr/>
        </p:nvSpPr>
        <p:spPr>
          <a:xfrm flipH="1">
            <a:off x="6479583" y="1752427"/>
            <a:ext cx="1676400" cy="120032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UTM Avo" panose="02040603050506020204" pitchFamily="18" charset="0"/>
              </a:rPr>
              <a:t>i</a:t>
            </a:r>
            <a:r>
              <a:rPr lang="en-US" sz="72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t</a:t>
            </a:r>
            <a:endParaRPr lang="en-US" sz="7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D6F6EC1-329D-4B23-B6AE-5AA3945C19F8}"/>
              </a:ext>
            </a:extLst>
          </p:cNvPr>
          <p:cNvSpPr txBox="1"/>
          <p:nvPr/>
        </p:nvSpPr>
        <p:spPr>
          <a:xfrm flipH="1">
            <a:off x="6741751" y="1752421"/>
            <a:ext cx="990600" cy="1200329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51074087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1" grpId="0"/>
      <p:bldP spid="14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228600" y="92178"/>
            <a:ext cx="2332704" cy="628650"/>
            <a:chOff x="228600" y="228600"/>
            <a:chExt cx="2332704" cy="838200"/>
          </a:xfrm>
        </p:grpSpPr>
        <p:sp>
          <p:nvSpPr>
            <p:cNvPr id="42" name="Rounded Rectangle 41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124200" y="2419350"/>
            <a:ext cx="3250275" cy="1506683"/>
            <a:chOff x="304800" y="1752600"/>
            <a:chExt cx="3250275" cy="2008910"/>
          </a:xfrm>
          <a:solidFill>
            <a:srgbClr val="FFCCFF"/>
          </a:solidFill>
        </p:grpSpPr>
        <p:sp>
          <p:nvSpPr>
            <p:cNvPr id="25" name="Rectangle 2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290880" y="3094024"/>
            <a:ext cx="1162486" cy="830991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</a:t>
            </a:r>
            <a:r>
              <a:rPr lang="en-US" sz="48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ẹt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56351" y="2333363"/>
            <a:ext cx="548536" cy="830991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v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flipH="1">
            <a:off x="5019846" y="2353080"/>
            <a:ext cx="1109055" cy="830997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4088401" y="1087339"/>
            <a:ext cx="1676400" cy="1200329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  <a:r>
              <a:rPr lang="en-US" sz="7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43620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91382"/>
            <a:ext cx="8991600" cy="473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47800" y="2571750"/>
            <a:ext cx="6705600" cy="2362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1752600" y="3024584"/>
            <a:ext cx="6553200" cy="147732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vi-VN" sz="4500" b="1" dirty="0">
                <a:solidFill>
                  <a:srgbClr val="002060"/>
                </a:solidFill>
                <a:latin typeface="VNI-Avo" pitchFamily="2" charset="0"/>
              </a:rPr>
              <a:t>Taïo tieáng môùi coù vaàn </a:t>
            </a:r>
            <a:r>
              <a:rPr lang="en-US" sz="4500" b="1" dirty="0">
                <a:solidFill>
                  <a:srgbClr val="FF0000"/>
                </a:solidFill>
                <a:latin typeface="VNI-Avo" pitchFamily="2" charset="0"/>
              </a:rPr>
              <a:t>e</a:t>
            </a:r>
            <a:r>
              <a:rPr lang="en-US" sz="4500" b="1" dirty="0" smtClean="0">
                <a:solidFill>
                  <a:srgbClr val="FF0000"/>
                </a:solidFill>
                <a:latin typeface="VNI-Avo" pitchFamily="2" charset="0"/>
              </a:rPr>
              <a:t>t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</a:rPr>
              <a:t>,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ê</a:t>
            </a:r>
            <a:r>
              <a:rPr lang="en-US" sz="45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r>
              <a:rPr lang="en-US" sz="45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  <a:endParaRPr lang="vi-VN" sz="45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14311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336828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7679943" y="1984207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947338" y="1967363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5087163" y="1948392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 flipV="1">
            <a:off x="8001000" y="2226498"/>
            <a:ext cx="106382" cy="116651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endParaRPr lang="vi-V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5149501" y="2099305"/>
            <a:ext cx="667657" cy="33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467767" y="1976967"/>
            <a:ext cx="792163" cy="646331"/>
            <a:chOff x="7283850" y="1600200"/>
            <a:chExt cx="792163" cy="861775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861775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3999252" y="2115340"/>
            <a:ext cx="551656" cy="288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967280" y="1967363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3652377" y="114312"/>
            <a:ext cx="2049520" cy="144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810000" y="693443"/>
            <a:ext cx="1673224" cy="792469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0008" y="590551"/>
            <a:ext cx="1706753" cy="92332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vi-VN" b="1" dirty="0">
                <a:solidFill>
                  <a:srgbClr val="002060"/>
                </a:solidFill>
                <a:latin typeface="VNI-Avo" pitchFamily="2" charset="0"/>
              </a:rPr>
              <a:t>Taïo tieáng môùi coù vaàn 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ê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11"/>
            <a:ext cx="3124200" cy="461665"/>
          </a:xfrm>
          <a:prstGeom prst="rect">
            <a:avLst/>
          </a:prstGeom>
          <a:solidFill>
            <a:srgbClr val="FF0066"/>
          </a:solidFill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2400" b="1">
                <a:latin typeface="UTM Avo" panose="02040603050506020204" pitchFamily="18" charset="0"/>
              </a:rPr>
              <a:t>Mình cùng thi tài! </a:t>
            </a:r>
            <a:endParaRPr lang="vi-VN" sz="2400" b="1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999252" y="3429000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282929" y="3143250"/>
            <a:ext cx="8600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0000CC"/>
                </a:solidFill>
                <a:latin typeface="UTM Avo" panose="02040603050506020204" pitchFamily="18" charset="0"/>
              </a:rPr>
              <a:t>M: </a:t>
            </a:r>
            <a:endParaRPr lang="en-US" sz="3600" b="1">
              <a:solidFill>
                <a:srgbClr val="0033CC"/>
              </a:solidFill>
              <a:latin typeface="UTM Avo" panose="02040603050506020204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446987" y="3429000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5701914" y="3136688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272015" y="3408759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11">
            <a:extLst>
              <a:ext uri="{FF2B5EF4-FFF2-40B4-BE49-F238E27FC236}">
                <a16:creationId xmlns="" xmlns:a16="http://schemas.microsoft.com/office/drawing/2014/main" id="{C9A9E15A-4DBD-4571-B399-A95262855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1283" y="3143262"/>
            <a:ext cx="914348" cy="646325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34" tIns="45717" rIns="91434" bIns="45717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i</a:t>
            </a:r>
            <a:r>
              <a:rPr lang="en-US" sz="36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t</a:t>
            </a:r>
            <a:endParaRPr lang="en-US" sz="36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53C98235-547F-44C2-9A12-288E1BCB98A0}"/>
              </a:ext>
            </a:extLst>
          </p:cNvPr>
          <p:cNvCxnSpPr/>
          <p:nvPr/>
        </p:nvCxnSpPr>
        <p:spPr>
          <a:xfrm flipH="1">
            <a:off x="6681789" y="2171700"/>
            <a:ext cx="100012" cy="11430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11">
            <a:extLst>
              <a:ext uri="{FF2B5EF4-FFF2-40B4-BE49-F238E27FC236}">
                <a16:creationId xmlns="" xmlns:a16="http://schemas.microsoft.com/office/drawing/2014/main" id="{99CBFDCE-1E3F-4C98-87C3-8DD78C277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7908" y="3142535"/>
            <a:ext cx="1845270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34" tIns="45717" rIns="91434" bIns="45717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ịt</a:t>
            </a:r>
            <a:endParaRPr lang="en-US" sz="36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A43C94E-0FA4-46D3-B1AD-918B668F34DC}"/>
              </a:ext>
            </a:extLst>
          </p:cNvPr>
          <p:cNvSpPr txBox="1"/>
          <p:nvPr/>
        </p:nvSpPr>
        <p:spPr>
          <a:xfrm flipH="1">
            <a:off x="1254749" y="3020145"/>
            <a:ext cx="1752600" cy="83099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</a:t>
            </a:r>
            <a:r>
              <a:rPr lang="en-US" sz="4800" b="1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ị</a:t>
            </a:r>
            <a:r>
              <a:rPr lang="en-US" sz="4800" b="1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t</a:t>
            </a:r>
            <a:endParaRPr lang="en-US" sz="48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34" name="Rectangle 11">
            <a:extLst>
              <a:ext uri="{FF2B5EF4-FFF2-40B4-BE49-F238E27FC236}">
                <a16:creationId xmlns="" xmlns:a16="http://schemas.microsoft.com/office/drawing/2014/main" id="{77B84B88-3886-46AB-8A48-C7BD25D28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8182" y="3136688"/>
            <a:ext cx="944524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34" tIns="45717" rIns="91434" bIns="45717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v</a:t>
            </a:r>
            <a:endParaRPr lang="en-US" sz="36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6447003" y="2001351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D6A8F7C6-14E8-46D3-85C4-7D8CEC7F1927}"/>
              </a:ext>
            </a:extLst>
          </p:cNvPr>
          <p:cNvSpPr/>
          <p:nvPr/>
        </p:nvSpPr>
        <p:spPr>
          <a:xfrm flipV="1">
            <a:off x="6105173" y="3374469"/>
            <a:ext cx="109504" cy="111680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367760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14" grpId="0" animBg="1"/>
      <p:bldP spid="17" grpId="0" animBg="1"/>
      <p:bldP spid="2" grpId="0" animBg="1"/>
      <p:bldP spid="30" grpId="0" animBg="1"/>
      <p:bldP spid="26" grpId="0"/>
      <p:bldP spid="29" grpId="0" animBg="1"/>
      <p:bldP spid="35" grpId="0" animBg="1"/>
      <p:bldP spid="40" grpId="0" animBg="1"/>
      <p:bldP spid="32" grpId="0"/>
      <p:bldP spid="34" grpId="0" animBg="1"/>
      <p:bldP spid="39" grpId="0" animBg="1"/>
      <p:bldP spid="3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02DB2549-A219-4553-99F8-DE14F857CD3C}"/>
</file>

<file path=customXml/itemProps2.xml><?xml version="1.0" encoding="utf-8"?>
<ds:datastoreItem xmlns:ds="http://schemas.openxmlformats.org/officeDocument/2006/customXml" ds:itemID="{6825F9F9-5CD0-4249-ACC7-2486F037E005}"/>
</file>

<file path=customXml/itemProps3.xml><?xml version="1.0" encoding="utf-8"?>
<ds:datastoreItem xmlns:ds="http://schemas.openxmlformats.org/officeDocument/2006/customXml" ds:itemID="{337416C3-E2DC-4277-BAF7-D1F343944FE5}"/>
</file>

<file path=docProps/app.xml><?xml version="1.0" encoding="utf-8"?>
<Properties xmlns="http://schemas.openxmlformats.org/officeDocument/2006/extended-properties" xmlns:vt="http://schemas.openxmlformats.org/officeDocument/2006/docPropsVTypes">
  <TotalTime>5060</TotalTime>
  <Words>625</Words>
  <Application>Microsoft Office PowerPoint</Application>
  <PresentationFormat>On-screen Show (16:9)</PresentationFormat>
  <Paragraphs>118</Paragraphs>
  <Slides>29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Arial-Rounded</vt:lpstr>
      <vt:lpstr>.VnAvant</vt:lpstr>
      <vt:lpstr>UTM Avo</vt:lpstr>
      <vt:lpstr>Calibri</vt:lpstr>
      <vt:lpstr>VNI-Avo</vt:lpstr>
      <vt:lpstr>Times New Roman</vt:lpstr>
      <vt:lpstr>Arial</vt:lpstr>
      <vt:lpstr>Arial SGK TV bold</vt:lpstr>
      <vt:lpstr>Arial-SGK-TV</vt:lpstr>
      <vt:lpstr>宋体</vt:lpstr>
      <vt:lpstr>Office Theme</vt:lpstr>
      <vt:lpstr>1_Default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Thời tiết</vt:lpstr>
      <vt:lpstr>Viết vở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HP</cp:lastModifiedBy>
  <cp:revision>356</cp:revision>
  <dcterms:created xsi:type="dcterms:W3CDTF">2006-08-16T00:00:00Z</dcterms:created>
  <dcterms:modified xsi:type="dcterms:W3CDTF">2021-11-28T01:08:51Z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