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7" r:id="rId4"/>
    <p:sldId id="268" r:id="rId5"/>
    <p:sldId id="281" r:id="rId6"/>
    <p:sldId id="270" r:id="rId7"/>
    <p:sldId id="269" r:id="rId8"/>
    <p:sldId id="272" r:id="rId9"/>
    <p:sldId id="273" r:id="rId10"/>
    <p:sldId id="274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33441-942A-4A90-9275-9AD21836A20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B2D37-B455-4E81-8368-F424BDDD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3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80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6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8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342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56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47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8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0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6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3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6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7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41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0658B-12F0-4F88-BBB8-DCF51052E3F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9A91C-3B24-4257-94F8-2DDD1A403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9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B&#224;i%20h&#225;t%20Con%20chim%20v&#224;nh%20khuy&#234;n%20nh&#7887;%20-%20Nh&#7841;c%20thi&#7871;u%20nhi%20-%20Nh&#7841;c%20thi&#7871;u%20nhi%20vui%20nh&#7897;n.web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09563" y="0"/>
            <a:ext cx="9983787" cy="6262688"/>
            <a:chOff x="683568" y="764124"/>
            <a:chExt cx="4680520" cy="3631060"/>
          </a:xfrm>
        </p:grpSpPr>
        <p:pic>
          <p:nvPicPr>
            <p:cNvPr id="6151" name="Picture 2" descr="F:\1-原创素材\1_mm1102\PPT\PPT_014\materaials\pageimg_g14.png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955100" y="2432767"/>
              <a:ext cx="2882438" cy="1017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altLang="zh-CN" sz="7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5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746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260096"/>
            <a:ext cx="9313817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69437" y="4389120"/>
            <a:ext cx="2039328" cy="22313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8765" y="1803964"/>
            <a:ext cx="528058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sz="2400" dirty="0"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59002" y="3922085"/>
            <a:ext cx="73132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Anh em chung một mái nhà</a:t>
            </a:r>
          </a:p>
          <a:p>
            <a:r>
              <a:rPr lang="en-US" sz="3200" b="1" i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giúp đỡ, chan hòa yêu thương.</a:t>
            </a:r>
            <a:endParaRPr lang="en-US" sz="3200" b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8830" y="2475301"/>
            <a:ext cx="633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Quan tâm, chăm sóc mẹ cha</a:t>
            </a:r>
          </a:p>
          <a:p>
            <a:r>
              <a:rPr lang="en-US" sz="3200" b="1" i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luôn ghi nhớ mới là con ngoan.</a:t>
            </a:r>
            <a:endParaRPr lang="en-US" sz="3200" b="1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5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36"/>
            <a:ext cx="12192000" cy="69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88" y="197617"/>
            <a:ext cx="5195489" cy="6660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81170" y="1130626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1170" y="2670738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CHÚC CÁC 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CON </a:t>
            </a:r>
            <a:r>
              <a:rPr lang="vi-VN" sz="28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BÌNH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AN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 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</a:t>
            </a:r>
            <a:endParaRPr lang="en-US" sz="2800" b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vi-VN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MÙA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DỊCH COVID!</a:t>
            </a:r>
            <a:endParaRPr lang="en-GB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8772" y="2609123"/>
            <a:ext cx="7869230" cy="743678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r>
              <a:rPr lang="en-US" sz="4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4400" b="1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Chăm sóc, giúp đỡ em nhỏ</a:t>
            </a:r>
            <a:endParaRPr lang="en-US" sz="4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8966" y="1700074"/>
            <a:ext cx="8316468" cy="743678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r>
              <a:rPr lang="en-US" sz="4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4400" b="1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 tâm, chăm sóc cha mẹ</a:t>
            </a:r>
            <a:endParaRPr lang="en-US" sz="4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23847" y="117566"/>
            <a:ext cx="924400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làm gì để thể hiện sự chăm sóc, giúp đỡ em nhỏ?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787"/>
            <a:ext cx="12191999" cy="64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49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" y="113049"/>
            <a:ext cx="121920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99" y="3798297"/>
            <a:ext cx="2333625" cy="1962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2" y="0"/>
            <a:ext cx="4248018" cy="3494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99" y="3809110"/>
            <a:ext cx="3624665" cy="2756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894" y="3528451"/>
            <a:ext cx="3500524" cy="3317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09" y="210485"/>
            <a:ext cx="3733892" cy="3317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2" y="-10813"/>
            <a:ext cx="4248018" cy="3494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99" y="3798297"/>
            <a:ext cx="3624665" cy="27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8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25" y="2136953"/>
            <a:ext cx="3246420" cy="296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35" y="1767736"/>
            <a:ext cx="3847123" cy="3204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50" y="469963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1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te Cartoon Kids And School Bus Frame Royalty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0" y="0"/>
            <a:ext cx="108279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0496" y="1363743"/>
            <a:ext cx="4591008" cy="1383620"/>
          </a:xfrm>
          <a:prstGeom prst="rect">
            <a:avLst/>
          </a:prstGeom>
          <a:noFill/>
        </p:spPr>
        <p:txBody>
          <a:bodyPr wrap="none" lIns="40104" tIns="20052" rIns="40104" bIns="20052">
            <a:spAutoFit/>
          </a:bodyPr>
          <a:lstStyle/>
          <a:p>
            <a:pPr algn="ctr"/>
            <a:r>
              <a:rPr lang="en-US" sz="8728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8728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4640" y="2910777"/>
            <a:ext cx="7876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con đã làm để chăm sóc, giúp đỡ em nhỏ?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4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2857" y="0"/>
            <a:ext cx="9013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thấy em bé khóc, con sẽ làm gì?</a:t>
            </a:r>
            <a:endParaRPr lang="en-US" sz="44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70" y="1045030"/>
            <a:ext cx="6554391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A4E9F41-B16A-4D5D-9EDC-F46BB009D22A}"/>
</file>

<file path=customXml/itemProps2.xml><?xml version="1.0" encoding="utf-8"?>
<ds:datastoreItem xmlns:ds="http://schemas.openxmlformats.org/officeDocument/2006/customXml" ds:itemID="{34614F9D-6E1B-4EAC-A97D-4ABE90092B2B}"/>
</file>

<file path=customXml/itemProps3.xml><?xml version="1.0" encoding="utf-8"?>
<ds:datastoreItem xmlns:ds="http://schemas.openxmlformats.org/officeDocument/2006/customXml" ds:itemID="{5B50BC43-E75B-4D81-86E0-ABD20ACE9D19}"/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127</Words>
  <Application>Microsoft Office PowerPoint</Application>
  <PresentationFormat>Widescreen</PresentationFormat>
  <Paragraphs>25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微软雅黑</vt:lpstr>
      <vt:lpstr>Arial</vt:lpstr>
      <vt:lpstr>Calibri</vt:lpstr>
      <vt:lpstr>Calibri Light</vt:lpstr>
      <vt:lpstr>Roboto Slab</vt:lpstr>
      <vt:lpstr>Segoe UI Black</vt:lpstr>
      <vt:lpstr>Times New Roman</vt:lpstr>
      <vt:lpstr>方正卡通简体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2021-11-08T08:54:59Z</dcterms:created>
  <dcterms:modified xsi:type="dcterms:W3CDTF">2022-09-03T15:20:03Z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