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7" r:id="rId2"/>
    <p:sldId id="256" r:id="rId3"/>
    <p:sldId id="259" r:id="rId4"/>
    <p:sldId id="260" r:id="rId5"/>
    <p:sldId id="270" r:id="rId6"/>
    <p:sldId id="280" r:id="rId7"/>
    <p:sldId id="279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6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customXml" Target="../customXml/item2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F714CA-892E-43F4-B2FC-8CCD561CC633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85C201-3A38-403B-98B7-5AE1443F27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2993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5228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35EBFC4-1A02-4EFE-ADCC-0030BBE91D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A4E9EC5-0C90-44BA-8982-66E19BBA89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5B3EEF5-B8B4-4325-BB36-748F3C3AC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36330-35B2-4678-8C63-1AD6BA981CAB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33D9003-49BD-48CB-A631-0809C8271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51B09DE-EFB9-4902-8B8A-2792950F8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B40D9-327E-45CD-B978-A49D213157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307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F55BA75-07E2-4436-A715-4496DC3A2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C6A5152-5AB9-4CB2-BAF6-742D0BA769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CD60398-E853-440E-B73D-90C3B9CDB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36330-35B2-4678-8C63-1AD6BA981CAB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C5118E9-73F0-484A-AAFE-A56E65133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A4DFC46-4C22-4B6F-B948-7922B9CDF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B40D9-327E-45CD-B978-A49D213157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452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7E81BB40-6B42-46D2-9C85-0B5CB27942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D255BCF-548C-4167-A2D9-593E502F58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026B7DF-6488-4AE3-9854-1796327D2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36330-35B2-4678-8C63-1AD6BA981CAB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3C7319C-48BC-447A-9AF7-944318217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C0AF343-7E78-454D-98C9-770BF01D5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B40D9-327E-45CD-B978-A49D213157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5766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6494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D8B51BE-02DD-4E32-AE23-803A864B7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597A5BF-4186-4309-B417-47DA90F1A9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3398A60-29CF-472F-A783-56EB39A58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36330-35B2-4678-8C63-1AD6BA981CAB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B70EFE4-3E13-4C0E-90A1-C0A6F92CB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C3EFB0B-9AC6-4900-9782-9FD39A7F5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B40D9-327E-45CD-B978-A49D213157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127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ABBBBE9-CA36-496A-8C68-E8701DE89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B62B8E6-AE8A-4DC5-808B-FD0B5A668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7B32D0D-9342-4D69-910F-F128246A5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36330-35B2-4678-8C63-1AD6BA981CAB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719FBD5-0402-424A-8C7C-697FFEF5B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4DDC6E6-F482-405B-8555-755A9D40C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B40D9-327E-45CD-B978-A49D213157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339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7FB9AF1-0EBC-4DDC-8A28-B2A74370A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F5921D1-F9C2-4CDA-A021-23F29850A2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CDC53C3-F817-4DC7-8F59-A157258E2E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F1866E0-817B-4800-928E-64C12FE98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36330-35B2-4678-8C63-1AD6BA981CAB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71AC6CE-DD0C-44F7-8A78-8EADE9B73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94629BE-95B2-4494-8ACF-472A34B50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B40D9-327E-45CD-B978-A49D213157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719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F196D93-5D2F-4412-990C-AEEEFCE61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75A6402-7280-40A4-9E5E-334163B560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A273AF6-23EC-4544-980E-676877EE77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8DFAFDCD-06CD-43DF-A5CA-6B4E40BC96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37015837-ED41-40A9-87CC-20C5EEAC3E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A4A7786D-0EC7-4E05-99F8-B5C913CED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36330-35B2-4678-8C63-1AD6BA981CAB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A38C86E6-0615-4F05-8BD0-2C29A6E39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8069902B-48BC-4D80-83AC-9710044AA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B40D9-327E-45CD-B978-A49D213157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446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7321D68-962D-4674-AAB0-4B8321690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53A084C-4854-4D71-8649-D108A85FC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36330-35B2-4678-8C63-1AD6BA981CAB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FEED3305-D733-4A07-8C77-D58DC4BE1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786FD47-4500-4C98-92BA-A3D7556D6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B40D9-327E-45CD-B978-A49D213157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167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87A1C70-F5AF-4C50-9529-8F10EE3C9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36330-35B2-4678-8C63-1AD6BA981CAB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1455A352-EE49-4C6C-8879-123855F66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E5ECBE2-1B72-47B5-A96D-1AF491D44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B40D9-327E-45CD-B978-A49D213157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299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7B812F8-DA10-4EE9-BB64-2B06BB040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7530D9D-DA38-4389-864A-5E0A1CA755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923C1CA-E448-4B1B-9A09-0A8EC0E427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816C95B-8C99-4997-A7FF-329AD7B64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36330-35B2-4678-8C63-1AD6BA981CAB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75AE622-ACE5-4A21-AA0E-5155A3937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FA66142-37C4-4081-8827-C4E4682A4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B40D9-327E-45CD-B978-A49D213157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756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E87E865-3703-4D66-9167-93D751B0B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02723FC-BF79-4B7A-9A8B-2934580F90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5D60E59-C9CD-4142-B8D9-BEB8FA26A3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F7B0F78-C0A5-44A9-B798-916E6F2B0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36330-35B2-4678-8C63-1AD6BA981CAB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48FA681-5C8C-4648-9280-2AE9F6FEC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310380B-6180-4CE3-8A89-CC2B9F8F0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7B40D9-327E-45CD-B978-A49D213157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150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63DF350-ACCC-46E9-9852-1B21776CE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64B39FF-5676-454C-B2F0-EE71DE11C7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427B3B3-735B-4D05-94F5-8F098C4007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136330-35B2-4678-8C63-1AD6BA981CAB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3E4FB2F-4EDD-4066-978C-030A031CCA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F1EE540-CFF8-47E4-A756-BD0AA1063C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7B40D9-327E-45CD-B978-A49D213157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855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147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4"/>
          <p:cNvGrpSpPr>
            <a:grpSpLocks/>
          </p:cNvGrpSpPr>
          <p:nvPr/>
        </p:nvGrpSpPr>
        <p:grpSpPr bwMode="auto">
          <a:xfrm>
            <a:off x="309563" y="0"/>
            <a:ext cx="9983787" cy="6262688"/>
            <a:chOff x="683568" y="764124"/>
            <a:chExt cx="4680520" cy="3631060"/>
          </a:xfrm>
        </p:grpSpPr>
        <p:pic>
          <p:nvPicPr>
            <p:cNvPr id="6151" name="Picture 2" descr="F:\1-原创素材\1_mm1102\PPT\PPT_014\materaials\pageimg_g14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8" y="764124"/>
              <a:ext cx="4680520" cy="36310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1955100" y="2432767"/>
              <a:ext cx="2882438" cy="101714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vi-VN" altLang="zh-CN" sz="7200" b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方正卡通简体" pitchFamily="65" charset="-122"/>
                  <a:cs typeface="Times New Roman" panose="02020603050405020304" pitchFamily="18" charset="0"/>
                </a:rPr>
                <a:t>KHỞI ĐỘNG</a:t>
              </a:r>
              <a:endParaRPr lang="zh-CN" altLang="en-US" sz="7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方正卡通简体" pitchFamily="65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3673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DD8152D-382A-46C9-A7AC-901FF318477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615D13A-0960-4DAE-92D3-55E22B978A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ô và Mẹ - Chun Chin - Nhạc thiếu nhi vui nhộn">
            <a:hlinkClick r:id="" action="ppaction://media"/>
            <a:extLst>
              <a:ext uri="{FF2B5EF4-FFF2-40B4-BE49-F238E27FC236}">
                <a16:creationId xmlns="" xmlns:a16="http://schemas.microsoft.com/office/drawing/2014/main" id="{CDF0CA95-B265-407B-8EC1-0DBD8223A9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440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4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94" r="27156" b="20601"/>
          <a:stretch>
            <a:fillRect/>
          </a:stretch>
        </p:blipFill>
        <p:spPr bwMode="auto">
          <a:xfrm>
            <a:off x="3629025" y="2773363"/>
            <a:ext cx="3816350" cy="408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6" t="30400" r="79933" b="41600"/>
          <a:stretch>
            <a:fillRect/>
          </a:stretch>
        </p:blipFill>
        <p:spPr bwMode="auto">
          <a:xfrm>
            <a:off x="617538" y="401638"/>
            <a:ext cx="1223962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51" t="48599" r="1161" b="12201"/>
          <a:stretch>
            <a:fillRect/>
          </a:stretch>
        </p:blipFill>
        <p:spPr bwMode="auto">
          <a:xfrm>
            <a:off x="5932488" y="5203825"/>
            <a:ext cx="3671887" cy="17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7" t="54201" r="56302" b="10802"/>
          <a:stretch>
            <a:fillRect/>
          </a:stretch>
        </p:blipFill>
        <p:spPr bwMode="auto">
          <a:xfrm>
            <a:off x="2654300" y="5053013"/>
            <a:ext cx="1946275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99" r="83871" b="12201"/>
          <a:stretch>
            <a:fillRect/>
          </a:stretch>
        </p:blipFill>
        <p:spPr bwMode="auto">
          <a:xfrm>
            <a:off x="755650" y="3919538"/>
            <a:ext cx="2171700" cy="297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6" name="TextBox 2"/>
          <p:cNvSpPr txBox="1">
            <a:spLocks noChangeArrowheads="1"/>
          </p:cNvSpPr>
          <p:nvPr/>
        </p:nvSpPr>
        <p:spPr bwMode="auto">
          <a:xfrm>
            <a:off x="1228725" y="1158875"/>
            <a:ext cx="10142538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vi-VN" altLang="en-US" sz="4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altLang="en-US" sz="4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vi-VN" altLang="en-US" sz="4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vi-VN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 YÊU </a:t>
            </a:r>
            <a:r>
              <a:rPr lang="en-US" altLang="en-US" sz="4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 </a:t>
            </a:r>
            <a:r>
              <a:rPr lang="en-US" altLang="en-US" sz="4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</a:t>
            </a:r>
          </a:p>
          <a:p>
            <a:pPr algn="ctr"/>
            <a:r>
              <a:rPr lang="en-US" altLang="en-US" sz="4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(Tiết 1)</a:t>
            </a:r>
            <a:endParaRPr lang="en-US" alt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181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F:\1-原创素材\1_mm1102\PPT\PPT_014\materaials\pageimg_g2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771525"/>
            <a:ext cx="10633075" cy="439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Box 3"/>
          <p:cNvSpPr txBox="1">
            <a:spLocks noChangeArrowheads="1"/>
          </p:cNvSpPr>
          <p:nvPr/>
        </p:nvSpPr>
        <p:spPr bwMode="auto">
          <a:xfrm>
            <a:off x="2991621" y="2869723"/>
            <a:ext cx="7924800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vi-VN" altLang="en-US" sz="4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en-US" altLang="en-US" sz="4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sz="4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SẺ NHỮNG ĐIỀU THẦY CÔ ĐÃ LÀM CHO CHÚNG TA HẰNG NGÀY</a:t>
            </a:r>
          </a:p>
        </p:txBody>
      </p:sp>
    </p:spTree>
    <p:extLst>
      <p:ext uri="{BB962C8B-B14F-4D97-AF65-F5344CB8AC3E}">
        <p14:creationId xmlns:p14="http://schemas.microsoft.com/office/powerpoint/2010/main" val="1122589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3B72497-41D7-4284-97E3-B9725EBD92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5" y="0"/>
            <a:ext cx="12086349" cy="49004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2E87FEE-A900-4457-94FF-5A2691E75B72}"/>
              </a:ext>
            </a:extLst>
          </p:cNvPr>
          <p:cNvSpPr txBox="1"/>
          <p:nvPr/>
        </p:nvSpPr>
        <p:spPr>
          <a:xfrm>
            <a:off x="514905" y="5033639"/>
            <a:ext cx="60812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0CF6F1D-749B-4C02-B1DF-74F284E11D3A}"/>
              </a:ext>
            </a:extLst>
          </p:cNvPr>
          <p:cNvSpPr txBox="1"/>
          <p:nvPr/>
        </p:nvSpPr>
        <p:spPr>
          <a:xfrm>
            <a:off x="6295748" y="5033639"/>
            <a:ext cx="60812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9641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CD48D6D-0B0B-4EFB-8099-1C25C83112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2" y="19974"/>
            <a:ext cx="12109227" cy="42945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A02D426-6C44-4643-B08A-DB9D93DE23FE}"/>
              </a:ext>
            </a:extLst>
          </p:cNvPr>
          <p:cNvSpPr txBox="1"/>
          <p:nvPr/>
        </p:nvSpPr>
        <p:spPr>
          <a:xfrm>
            <a:off x="855172" y="3932807"/>
            <a:ext cx="52822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ủi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FA35E08-6FA8-4091-9DB0-73369767C294}"/>
              </a:ext>
            </a:extLst>
          </p:cNvPr>
          <p:cNvSpPr txBox="1"/>
          <p:nvPr/>
        </p:nvSpPr>
        <p:spPr>
          <a:xfrm>
            <a:off x="7116932" y="3932807"/>
            <a:ext cx="48590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43678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0746"/>
            <a:ext cx="12192000" cy="6858000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33" t="24889" r="2934"/>
          <a:stretch/>
        </p:blipFill>
        <p:spPr>
          <a:xfrm>
            <a:off x="8304245" y="1706880"/>
            <a:ext cx="4161536" cy="5151120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8880309" y="127027"/>
            <a:ext cx="2668555" cy="3056128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477891" y="260096"/>
            <a:ext cx="8162391" cy="6453632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" t="53333" r="77067" b="2104"/>
          <a:stretch/>
        </p:blipFill>
        <p:spPr>
          <a:xfrm>
            <a:off x="-72617" y="4600862"/>
            <a:ext cx="1898559" cy="22571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25181" y="1309570"/>
            <a:ext cx="5280587" cy="37856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en-US" altLang="zh-CN" sz="2400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en-US" altLang="zh-CN" sz="2400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en-US" altLang="zh-CN" sz="2400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en-US" altLang="zh-CN" sz="2400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en-US" altLang="zh-CN" sz="2400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en-US" altLang="zh-CN" sz="2400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en-US" altLang="zh-CN" sz="2400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en-US" altLang="zh-CN" sz="2400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en-US" altLang="zh-CN" sz="2400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endParaRPr lang="zh-CN" altLang="en-US" sz="2400" dirty="0">
              <a:latin typeface="Segoe UI Black" panose="020B0A02040204020203" pitchFamily="34" charset="0"/>
              <a:ea typeface="方正粗圆_GBK" pitchFamily="65" charset="-122"/>
              <a:cs typeface="Segoe UI Black" panose="020B0A02040204020203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06757" y="1806996"/>
            <a:ext cx="5917433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ủi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65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36222746B9DD4E9009FC74C2167E69" ma:contentTypeVersion="18" ma:contentTypeDescription="Create a new document." ma:contentTypeScope="" ma:versionID="d5ccb3920f029d15265d74a0778defc7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f704b1491f81a652d21bdfc6bed40c6d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F9886479-E232-4D2D-8A17-9ADE2B4485B2}"/>
</file>

<file path=customXml/itemProps2.xml><?xml version="1.0" encoding="utf-8"?>
<ds:datastoreItem xmlns:ds="http://schemas.openxmlformats.org/officeDocument/2006/customXml" ds:itemID="{F6197CF9-A285-4743-8AC2-C33B81148A90}"/>
</file>

<file path=customXml/itemProps3.xml><?xml version="1.0" encoding="utf-8"?>
<ds:datastoreItem xmlns:ds="http://schemas.openxmlformats.org/officeDocument/2006/customXml" ds:itemID="{5FEA1D5C-8362-4C11-BFB5-4AAA51922ED0}"/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137</Words>
  <Application>Microsoft Office PowerPoint</Application>
  <PresentationFormat>Widescreen</PresentationFormat>
  <Paragraphs>22</Paragraphs>
  <Slides>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7" baseType="lpstr">
      <vt:lpstr>微软雅黑</vt:lpstr>
      <vt:lpstr>Arial</vt:lpstr>
      <vt:lpstr>Calibri</vt:lpstr>
      <vt:lpstr>Calibri Light</vt:lpstr>
      <vt:lpstr>Segoe UI Black</vt:lpstr>
      <vt:lpstr>Times New Roman</vt:lpstr>
      <vt:lpstr>方正卡通简体</vt:lpstr>
      <vt:lpstr>方正粗圆_GBK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Duong Nguyen</dc:creator>
  <cp:lastModifiedBy>Admin</cp:lastModifiedBy>
  <cp:revision>7</cp:revision>
  <dcterms:created xsi:type="dcterms:W3CDTF">2021-11-22T03:53:48Z</dcterms:created>
  <dcterms:modified xsi:type="dcterms:W3CDTF">2022-09-03T15:37:55Z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