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98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5" r:id="rId13"/>
    <p:sldId id="296" r:id="rId14"/>
    <p:sldId id="297" r:id="rId15"/>
    <p:sldId id="2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31404848"/>
        <c:axId val="431404456"/>
      </c:barChart>
      <c:catAx>
        <c:axId val="43140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31404456"/>
        <c:crossesAt val="0"/>
        <c:auto val="0"/>
        <c:lblAlgn val="ctr"/>
        <c:lblOffset val="100"/>
        <c:tickLblSkip val="1"/>
        <c:noMultiLvlLbl val="0"/>
      </c:catAx>
      <c:valAx>
        <c:axId val="4314044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40484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75757736"/>
        <c:axId val="475760480"/>
      </c:barChart>
      <c:catAx>
        <c:axId val="475757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75760480"/>
        <c:crossesAt val="0"/>
        <c:auto val="0"/>
        <c:lblAlgn val="ctr"/>
        <c:lblOffset val="100"/>
        <c:tickLblSkip val="1"/>
        <c:noMultiLvlLbl val="0"/>
      </c:catAx>
      <c:valAx>
        <c:axId val="4757604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75773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41552424"/>
        <c:axId val="441544976"/>
      </c:barChart>
      <c:catAx>
        <c:axId val="441552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41544976"/>
        <c:crossesAt val="0"/>
        <c:auto val="0"/>
        <c:lblAlgn val="ctr"/>
        <c:lblOffset val="100"/>
        <c:tickLblSkip val="1"/>
        <c:noMultiLvlLbl val="0"/>
      </c:catAx>
      <c:valAx>
        <c:axId val="44154497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55242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41546152"/>
        <c:axId val="441548112"/>
      </c:barChart>
      <c:catAx>
        <c:axId val="441546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41548112"/>
        <c:crossesAt val="0"/>
        <c:auto val="0"/>
        <c:lblAlgn val="ctr"/>
        <c:lblOffset val="100"/>
        <c:tickLblSkip val="1"/>
        <c:noMultiLvlLbl val="0"/>
      </c:catAx>
      <c:valAx>
        <c:axId val="4415481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5461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41549680"/>
        <c:axId val="441550072"/>
      </c:barChart>
      <c:catAx>
        <c:axId val="44154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41550072"/>
        <c:crossesAt val="0"/>
        <c:auto val="0"/>
        <c:lblAlgn val="ctr"/>
        <c:lblOffset val="100"/>
        <c:tickLblSkip val="1"/>
        <c:noMultiLvlLbl val="0"/>
      </c:catAx>
      <c:valAx>
        <c:axId val="4415500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54968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41559872"/>
        <c:axId val="441559088"/>
      </c:barChart>
      <c:catAx>
        <c:axId val="44155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41559088"/>
        <c:crossesAt val="0"/>
        <c:auto val="0"/>
        <c:lblAlgn val="ctr"/>
        <c:lblOffset val="100"/>
        <c:tickLblSkip val="1"/>
        <c:noMultiLvlLbl val="0"/>
      </c:catAx>
      <c:valAx>
        <c:axId val="4415590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55987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41538704"/>
        <c:axId val="441528120"/>
      </c:barChart>
      <c:catAx>
        <c:axId val="44153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41528120"/>
        <c:crossesAt val="0"/>
        <c:auto val="0"/>
        <c:lblAlgn val="ctr"/>
        <c:lblOffset val="100"/>
        <c:tickLblSkip val="1"/>
        <c:noMultiLvlLbl val="0"/>
      </c:catAx>
      <c:valAx>
        <c:axId val="44152812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53870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41537920"/>
        <c:axId val="441535568"/>
      </c:barChart>
      <c:catAx>
        <c:axId val="44153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41535568"/>
        <c:crossesAt val="0"/>
        <c:auto val="0"/>
        <c:lblAlgn val="ctr"/>
        <c:lblOffset val="100"/>
        <c:tickLblSkip val="1"/>
        <c:noMultiLvlLbl val="0"/>
      </c:catAx>
      <c:valAx>
        <c:axId val="4415355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53792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34043216"/>
        <c:axId val="434044000"/>
      </c:barChart>
      <c:catAx>
        <c:axId val="43404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34044000"/>
        <c:crossesAt val="0"/>
        <c:auto val="0"/>
        <c:lblAlgn val="ctr"/>
        <c:lblOffset val="100"/>
        <c:tickLblSkip val="1"/>
        <c:noMultiLvlLbl val="0"/>
      </c:catAx>
      <c:valAx>
        <c:axId val="4340440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04321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75753032"/>
        <c:axId val="475759304"/>
      </c:barChart>
      <c:catAx>
        <c:axId val="475753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75759304"/>
        <c:crossesAt val="0"/>
        <c:auto val="0"/>
        <c:lblAlgn val="ctr"/>
        <c:lblOffset val="100"/>
        <c:tickLblSkip val="1"/>
        <c:noMultiLvlLbl val="0"/>
      </c:catAx>
      <c:valAx>
        <c:axId val="4757593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75303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9DE0E-6703-44C7-AF4E-0C75143A3D87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34EDC-629F-4FE8-B392-F056EC0FA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3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88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63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3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74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94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3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82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58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Đừng ấn chữ tiếp tục ấn ra ngoài sẽ sang slide tiếp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CC3A-EBFA-42A7-A0D2-9B9CD7C03C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10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48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05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0CF7B-075E-4AAE-B55B-03C388D5D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04F08-AB98-4769-BB86-26ACE1730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2780C-B7C6-4978-9CDF-C4E34FA35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9C07-659F-4F8B-B436-FC1E78347D7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F0FE1-1AC5-46EE-9EE5-CA35798A7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B771A-EF81-4EBE-B4EC-9FBB24F79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7B71-93F2-435D-976C-28E68D3E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3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462C-77C4-4989-8FA2-7BDEFA183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CF2A3-D60C-4595-BEF4-6810E1B46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EAF21-F200-4A1A-B3EE-D50527636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9C07-659F-4F8B-B436-FC1E78347D7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4D476-1620-4EEE-B564-7FD147C3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0D03D-3E73-448A-B215-F6B05E516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7B71-93F2-435D-976C-28E68D3E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3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2CBECD-B33F-489B-80FC-4B913C1F4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5C8014-B50A-45C2-B9EF-D0EE07718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01440-5400-4B86-BF3F-0C927440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9C07-659F-4F8B-B436-FC1E78347D7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D1009-6092-4855-9A89-3509ADBFD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A098B-DEEE-41C8-BA88-4B6BCA6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7B71-93F2-435D-976C-28E68D3E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2FFEB-8410-40BF-B403-E991C85D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B5528-C002-499C-BE76-7971FF55C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B520D-5168-44D2-A347-61C1343EC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9C07-659F-4F8B-B436-FC1E78347D7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5DAA8-0046-4EA0-B9D8-F8EC86E9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EBE3E-E365-4FCA-9E9B-C01F4B93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7B71-93F2-435D-976C-28E68D3E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2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095F-E2D7-466E-AD99-DD2AABD7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01937-AA59-425C-BFB2-833E02B3F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F8C8C-F7C6-4FC9-A5AD-FFBCB789D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9C07-659F-4F8B-B436-FC1E78347D7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1FFAE-5DE4-4FC6-BC52-E08A730F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E22FC-8643-4409-BDAE-2924BF6A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7B71-93F2-435D-976C-28E68D3E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6EBE6-D821-4D28-ACF5-1924791AA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4EA17-0E63-43EC-B673-1381C6581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AC0F0-AFE0-4ABC-B29E-E5483D4DB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1FE70-E644-499F-89BF-BFAE67CF7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9C07-659F-4F8B-B436-FC1E78347D7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7947C-DE1A-415C-9D05-0FE6FB5C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E176D-32BB-4A67-8FB0-F3027E74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7B71-93F2-435D-976C-28E68D3E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0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48CB8-4AFC-41A8-B209-AFBBAF3E6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894F2-B68A-4309-B312-516DD3B49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AC507-9359-4902-B0D1-9B05F1CB7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98BFC-EC0A-4E85-AE3A-C1C718725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512AF-A460-4718-AEF8-06F437217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B3A74A-1586-4148-8510-75B47171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9C07-659F-4F8B-B436-FC1E78347D7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FDD141-CAED-4A91-AEA2-FC8361BC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44C409-4A13-4EE3-A300-1C118B8B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7B71-93F2-435D-976C-28E68D3E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1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E7CD-EFBA-4196-924B-4F70A30B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A749E-65D6-495E-8C29-D54BA5B4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9C07-659F-4F8B-B436-FC1E78347D7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59770-B5B6-4DF4-B53B-DA149B1C6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01ACF-949C-40FF-90F2-714F1C88A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7B71-93F2-435D-976C-28E68D3E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8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CE8FB-9495-4C3D-AA2F-730C3C34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9C07-659F-4F8B-B436-FC1E78347D7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6CBC74-7B12-4E3B-A091-C7AC6B63E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C55CC-20A4-4CBE-833A-49BE9BE9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7B71-93F2-435D-976C-28E68D3E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8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9067-809F-48FB-9C04-09A113151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2930D-D6D9-4A78-A0E0-558C3BDB1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4302F-372B-499A-B137-433F96E0D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457CB-1FED-4096-8E4A-0AA0D1594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9C07-659F-4F8B-B436-FC1E78347D7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6EF23-5520-4442-820F-84E00D1B5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61925-1559-46F5-B93F-FAA0FE5E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7B71-93F2-435D-976C-28E68D3E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1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BA03-3977-4977-9482-709C474A3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29DDE-9B73-43BE-8CAC-AEA7537EE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94877-5C89-476B-BD01-C582EBAA4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7560E-16F0-4598-BB88-9CBD8514F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9C07-659F-4F8B-B436-FC1E78347D7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D657D-0180-44CE-A7BA-89C30DAE0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AA4CB-4E36-4F2C-AEDF-AC34075D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7B71-93F2-435D-976C-28E68D3E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37E50-BA7B-4617-8EF3-81D2A999C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C96B6-7033-4A17-BF31-76E508A8E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4CEE4-E8F7-4C05-B283-53DFD2A4A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09C07-659F-4F8B-B436-FC1E78347D7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9A2F4-2864-4202-8655-0E71EDAC2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CB15-2581-49CB-9B64-7EC8EE393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67B71-93F2-435D-976C-28E68D3E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6.xml"/><Relationship Id="rId18" Type="http://schemas.openxmlformats.org/officeDocument/2006/relationships/image" Target="../media/image15.png"/><Relationship Id="rId3" Type="http://schemas.microsoft.com/office/2007/relationships/media" Target="../media/media4.mp3"/><Relationship Id="rId21" Type="http://schemas.openxmlformats.org/officeDocument/2006/relationships/image" Target="../media/image17.svg"/><Relationship Id="rId7" Type="http://schemas.openxmlformats.org/officeDocument/2006/relationships/audio" Target="../media/audio1.wav"/><Relationship Id="rId12" Type="http://schemas.openxmlformats.org/officeDocument/2006/relationships/image" Target="../media/image11.jpeg"/><Relationship Id="rId17" Type="http://schemas.openxmlformats.org/officeDocument/2006/relationships/image" Target="../media/image14.png"/><Relationship Id="rId2" Type="http://schemas.openxmlformats.org/officeDocument/2006/relationships/video" Target="../media/media3.mp4"/><Relationship Id="rId16" Type="http://schemas.openxmlformats.org/officeDocument/2006/relationships/image" Target="../media/image13.png"/><Relationship Id="rId20" Type="http://schemas.openxmlformats.org/officeDocument/2006/relationships/image" Target="../media/image18.png"/><Relationship Id="rId1" Type="http://schemas.microsoft.com/office/2007/relationships/media" Target="../media/media3.mp4"/><Relationship Id="rId6" Type="http://schemas.openxmlformats.org/officeDocument/2006/relationships/notesSlide" Target="../notesSlides/notesSlide8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2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7.xml"/><Relationship Id="rId18" Type="http://schemas.openxmlformats.org/officeDocument/2006/relationships/image" Target="../media/image15.png"/><Relationship Id="rId3" Type="http://schemas.microsoft.com/office/2007/relationships/media" Target="../media/media4.mp3"/><Relationship Id="rId21" Type="http://schemas.openxmlformats.org/officeDocument/2006/relationships/image" Target="../media/image17.svg"/><Relationship Id="rId7" Type="http://schemas.openxmlformats.org/officeDocument/2006/relationships/audio" Target="../media/audio1.wav"/><Relationship Id="rId12" Type="http://schemas.openxmlformats.org/officeDocument/2006/relationships/image" Target="../media/image11.jpeg"/><Relationship Id="rId17" Type="http://schemas.openxmlformats.org/officeDocument/2006/relationships/image" Target="../media/image14.png"/><Relationship Id="rId2" Type="http://schemas.openxmlformats.org/officeDocument/2006/relationships/video" Target="../media/media3.mp4"/><Relationship Id="rId16" Type="http://schemas.openxmlformats.org/officeDocument/2006/relationships/image" Target="../media/image13.png"/><Relationship Id="rId20" Type="http://schemas.openxmlformats.org/officeDocument/2006/relationships/image" Target="../media/image18.png"/><Relationship Id="rId1" Type="http://schemas.microsoft.com/office/2007/relationships/media" Target="../media/media3.mp4"/><Relationship Id="rId6" Type="http://schemas.openxmlformats.org/officeDocument/2006/relationships/notesSlide" Target="../notesSlides/notesSlide9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2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8.xml"/><Relationship Id="rId18" Type="http://schemas.openxmlformats.org/officeDocument/2006/relationships/image" Target="../media/image15.png"/><Relationship Id="rId3" Type="http://schemas.microsoft.com/office/2007/relationships/media" Target="../media/media4.mp3"/><Relationship Id="rId21" Type="http://schemas.openxmlformats.org/officeDocument/2006/relationships/image" Target="../media/image17.svg"/><Relationship Id="rId7" Type="http://schemas.openxmlformats.org/officeDocument/2006/relationships/audio" Target="../media/audio1.wav"/><Relationship Id="rId12" Type="http://schemas.openxmlformats.org/officeDocument/2006/relationships/image" Target="../media/image11.jpeg"/><Relationship Id="rId17" Type="http://schemas.openxmlformats.org/officeDocument/2006/relationships/image" Target="../media/image14.png"/><Relationship Id="rId2" Type="http://schemas.openxmlformats.org/officeDocument/2006/relationships/video" Target="../media/media3.mp4"/><Relationship Id="rId16" Type="http://schemas.openxmlformats.org/officeDocument/2006/relationships/image" Target="../media/image13.png"/><Relationship Id="rId20" Type="http://schemas.openxmlformats.org/officeDocument/2006/relationships/image" Target="../media/image18.png"/><Relationship Id="rId1" Type="http://schemas.microsoft.com/office/2007/relationships/media" Target="../media/media3.mp4"/><Relationship Id="rId6" Type="http://schemas.openxmlformats.org/officeDocument/2006/relationships/notesSlide" Target="../notesSlides/notesSlide10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2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9.xml"/><Relationship Id="rId18" Type="http://schemas.openxmlformats.org/officeDocument/2006/relationships/image" Target="../media/image15.png"/><Relationship Id="rId3" Type="http://schemas.microsoft.com/office/2007/relationships/media" Target="../media/media4.mp3"/><Relationship Id="rId21" Type="http://schemas.openxmlformats.org/officeDocument/2006/relationships/image" Target="../media/image17.svg"/><Relationship Id="rId7" Type="http://schemas.openxmlformats.org/officeDocument/2006/relationships/audio" Target="../media/audio1.wav"/><Relationship Id="rId12" Type="http://schemas.openxmlformats.org/officeDocument/2006/relationships/image" Target="../media/image11.jpeg"/><Relationship Id="rId17" Type="http://schemas.openxmlformats.org/officeDocument/2006/relationships/image" Target="../media/image14.png"/><Relationship Id="rId2" Type="http://schemas.openxmlformats.org/officeDocument/2006/relationships/video" Target="../media/media3.mp4"/><Relationship Id="rId16" Type="http://schemas.openxmlformats.org/officeDocument/2006/relationships/image" Target="../media/image13.png"/><Relationship Id="rId20" Type="http://schemas.openxmlformats.org/officeDocument/2006/relationships/image" Target="../media/image18.png"/><Relationship Id="rId1" Type="http://schemas.microsoft.com/office/2007/relationships/media" Target="../media/media3.mp4"/><Relationship Id="rId6" Type="http://schemas.openxmlformats.org/officeDocument/2006/relationships/notesSlide" Target="../notesSlides/notesSlide11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2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10.xml"/><Relationship Id="rId18" Type="http://schemas.openxmlformats.org/officeDocument/2006/relationships/image" Target="../media/image15.png"/><Relationship Id="rId3" Type="http://schemas.microsoft.com/office/2007/relationships/media" Target="../media/media4.mp3"/><Relationship Id="rId21" Type="http://schemas.openxmlformats.org/officeDocument/2006/relationships/image" Target="../media/image17.svg"/><Relationship Id="rId7" Type="http://schemas.openxmlformats.org/officeDocument/2006/relationships/audio" Target="../media/audio1.wav"/><Relationship Id="rId12" Type="http://schemas.openxmlformats.org/officeDocument/2006/relationships/image" Target="../media/image11.jpeg"/><Relationship Id="rId17" Type="http://schemas.openxmlformats.org/officeDocument/2006/relationships/image" Target="../media/image14.png"/><Relationship Id="rId2" Type="http://schemas.openxmlformats.org/officeDocument/2006/relationships/video" Target="../media/media3.mp4"/><Relationship Id="rId16" Type="http://schemas.openxmlformats.org/officeDocument/2006/relationships/image" Target="../media/image13.png"/><Relationship Id="rId20" Type="http://schemas.openxmlformats.org/officeDocument/2006/relationships/image" Target="../media/image18.png"/><Relationship Id="rId1" Type="http://schemas.microsoft.com/office/2007/relationships/media" Target="../media/media3.mp4"/><Relationship Id="rId6" Type="http://schemas.openxmlformats.org/officeDocument/2006/relationships/notesSlide" Target="../notesSlides/notesSlide12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2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15.png"/><Relationship Id="rId2" Type="http://schemas.openxmlformats.org/officeDocument/2006/relationships/video" Target="../media/media3.mp4"/><Relationship Id="rId16" Type="http://schemas.openxmlformats.org/officeDocument/2006/relationships/image" Target="../media/image14.png"/><Relationship Id="rId1" Type="http://schemas.microsoft.com/office/2007/relationships/media" Target="../media/media3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15.png"/><Relationship Id="rId2" Type="http://schemas.openxmlformats.org/officeDocument/2006/relationships/video" Target="../media/media3.mp4"/><Relationship Id="rId16" Type="http://schemas.openxmlformats.org/officeDocument/2006/relationships/image" Target="../media/image14.png"/><Relationship Id="rId1" Type="http://schemas.microsoft.com/office/2007/relationships/media" Target="../media/media3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15.png"/><Relationship Id="rId2" Type="http://schemas.openxmlformats.org/officeDocument/2006/relationships/video" Target="../media/media3.mp4"/><Relationship Id="rId16" Type="http://schemas.openxmlformats.org/officeDocument/2006/relationships/image" Target="../media/image14.png"/><Relationship Id="rId1" Type="http://schemas.microsoft.com/office/2007/relationships/media" Target="../media/media3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15.png"/><Relationship Id="rId2" Type="http://schemas.openxmlformats.org/officeDocument/2006/relationships/video" Target="../media/media3.mp4"/><Relationship Id="rId16" Type="http://schemas.openxmlformats.org/officeDocument/2006/relationships/image" Target="../media/image14.png"/><Relationship Id="rId1" Type="http://schemas.microsoft.com/office/2007/relationships/media" Target="../media/media3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chart" Target="../charts/chart5.xml"/><Relationship Id="rId17" Type="http://schemas.openxmlformats.org/officeDocument/2006/relationships/image" Target="../media/image15.png"/><Relationship Id="rId2" Type="http://schemas.openxmlformats.org/officeDocument/2006/relationships/video" Target="../media/media3.mp4"/><Relationship Id="rId16" Type="http://schemas.openxmlformats.org/officeDocument/2006/relationships/image" Target="../media/image14.png"/><Relationship Id="rId1" Type="http://schemas.microsoft.com/office/2007/relationships/media" Target="../media/media3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jpg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240272" y="2163902"/>
            <a:ext cx="2190754" cy="16325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7538415" y="3796432"/>
            <a:ext cx="2516088" cy="2935435"/>
          </a:xfrm>
          <a:prstGeom prst="rect">
            <a:avLst/>
          </a:prstGeom>
        </p:spPr>
      </p:pic>
      <p:pic>
        <p:nvPicPr>
          <p:cNvPr id="33" name="5bfd36810ef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25634" y="-74417"/>
            <a:ext cx="609600" cy="609600"/>
          </a:xfrm>
          <a:prstGeom prst="rect">
            <a:avLst/>
          </a:prstGeom>
        </p:spPr>
      </p:pic>
      <p:sp>
        <p:nvSpPr>
          <p:cNvPr id="36" name="文本框 32">
            <a:extLst>
              <a:ext uri="{FF2B5EF4-FFF2-40B4-BE49-F238E27FC236}">
                <a16:creationId xmlns:a16="http://schemas.microsoft.com/office/drawing/2014/main" id="{F90FD4CD-AF5D-4451-ACA9-D51F216DF4C5}"/>
              </a:ext>
            </a:extLst>
          </p:cNvPr>
          <p:cNvSpPr txBox="1"/>
          <p:nvPr/>
        </p:nvSpPr>
        <p:spPr>
          <a:xfrm>
            <a:off x="482599" y="2121073"/>
            <a:ext cx="9486112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9: Ôn tập chủ đề Trường học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80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8" y="1898162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9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5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8" y="878213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4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2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3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4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8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25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100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7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6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6</a:t>
            </a: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Ngày khai giảng năm học mới là ngày nào?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6 tháng 9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6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2 tháng 9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5 tháng 9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1 tháng 9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9" y="4634533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6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4" y="5958888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6" y="5958888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sz="2667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sz="2667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267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>
                <a:solidFill>
                  <a:srgbClr val="FFFFFF"/>
                </a:solidFill>
              </a:rPr>
              <a:t>Bắt đầu </a:t>
            </a:r>
            <a:endParaRPr lang="en-US" altLang="en-US" sz="1267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10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8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90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9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16916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6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8" grpId="0" animBg="1"/>
      <p:bldP spid="778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80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8" y="1898162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9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5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8" y="878213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4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2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3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 sao 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4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8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25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100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7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6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48225" y="428327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 đồ ngủ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62111" y="505351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 áo ba lỗ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9" y="4634533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6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4" y="5958888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6" y="5958888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sz="2667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sz="2667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267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>
                <a:solidFill>
                  <a:srgbClr val="FFFFFF"/>
                </a:solidFill>
              </a:rPr>
              <a:t>Bắt đầu </a:t>
            </a:r>
            <a:endParaRPr lang="en-US" altLang="en-US" sz="1267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10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8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90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9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99840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7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80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8" y="1898162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9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5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8" y="878213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4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2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3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4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8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25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100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7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34654" y="206376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Covid-19,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25034" y="5051358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mét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62111" y="503965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mét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53922" y="431254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mét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mét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9" y="4634533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6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4" y="5958888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6" y="5958888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sz="2667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sz="2667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267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>
                <a:solidFill>
                  <a:srgbClr val="FFFFFF"/>
                </a:solidFill>
              </a:rPr>
              <a:t>Bắt đầu </a:t>
            </a:r>
            <a:endParaRPr lang="en-US" altLang="en-US" sz="1267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10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8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90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9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sp>
        <p:nvSpPr>
          <p:cNvPr id="110" name="AutoShape 63"/>
          <p:cNvSpPr>
            <a:spLocks noChangeArrowheads="1"/>
          </p:cNvSpPr>
          <p:nvPr/>
        </p:nvSpPr>
        <p:spPr bwMode="auto">
          <a:xfrm>
            <a:off x="10476413" y="305434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14" name="AutoShape 63"/>
          <p:cNvSpPr>
            <a:spLocks noChangeArrowheads="1"/>
          </p:cNvSpPr>
          <p:nvPr/>
        </p:nvSpPr>
        <p:spPr bwMode="auto">
          <a:xfrm>
            <a:off x="10489113" y="2756300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25" name="AutoShape 63"/>
          <p:cNvSpPr>
            <a:spLocks noChangeArrowheads="1"/>
          </p:cNvSpPr>
          <p:nvPr/>
        </p:nvSpPr>
        <p:spPr bwMode="auto">
          <a:xfrm>
            <a:off x="10487451" y="245478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25 sao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126" name="AutoShape 63"/>
          <p:cNvSpPr>
            <a:spLocks noChangeArrowheads="1"/>
          </p:cNvSpPr>
          <p:nvPr/>
        </p:nvSpPr>
        <p:spPr bwMode="auto">
          <a:xfrm>
            <a:off x="10493220" y="213710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27" name="AutoShape 63"/>
          <p:cNvSpPr>
            <a:spLocks noChangeArrowheads="1"/>
          </p:cNvSpPr>
          <p:nvPr/>
        </p:nvSpPr>
        <p:spPr bwMode="auto">
          <a:xfrm>
            <a:off x="10490940" y="1829560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36" name="AutoShape 63"/>
          <p:cNvSpPr>
            <a:spLocks noChangeArrowheads="1"/>
          </p:cNvSpPr>
          <p:nvPr/>
        </p:nvSpPr>
        <p:spPr bwMode="auto">
          <a:xfrm>
            <a:off x="10476413" y="1537000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13" name="AutoShape 63"/>
          <p:cNvSpPr>
            <a:spLocks noChangeArrowheads="1"/>
          </p:cNvSpPr>
          <p:nvPr/>
        </p:nvSpPr>
        <p:spPr bwMode="auto">
          <a:xfrm>
            <a:off x="10467192" y="1533070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728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  <p:bldP spid="1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80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8" y="1898162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9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5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8" y="878213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4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2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3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 sao 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4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8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25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100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7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6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48225" y="429755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ơn Bác Hồ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62111" y="506779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tiến lên!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quân ca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ca đất nước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9" y="4634533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6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4" y="5958888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6" y="5958888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sz="2667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sz="2667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267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>
                <a:solidFill>
                  <a:srgbClr val="FFFFFF"/>
                </a:solidFill>
              </a:rPr>
              <a:t>Bắt đầu </a:t>
            </a:r>
            <a:endParaRPr lang="en-US" altLang="en-US" sz="1267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10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8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90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9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sp>
        <p:nvSpPr>
          <p:cNvPr id="110" name="AutoShape 63"/>
          <p:cNvSpPr>
            <a:spLocks noChangeArrowheads="1"/>
          </p:cNvSpPr>
          <p:nvPr/>
        </p:nvSpPr>
        <p:spPr bwMode="auto">
          <a:xfrm>
            <a:off x="10476413" y="305434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13" name="AutoShape 63"/>
          <p:cNvSpPr>
            <a:spLocks noChangeArrowheads="1"/>
          </p:cNvSpPr>
          <p:nvPr/>
        </p:nvSpPr>
        <p:spPr bwMode="auto">
          <a:xfrm>
            <a:off x="10474170" y="2741330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14" name="AutoShape 63"/>
          <p:cNvSpPr>
            <a:spLocks noChangeArrowheads="1"/>
          </p:cNvSpPr>
          <p:nvPr/>
        </p:nvSpPr>
        <p:spPr bwMode="auto">
          <a:xfrm>
            <a:off x="10474170" y="244880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25 sao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125" name="AutoShape 63"/>
          <p:cNvSpPr>
            <a:spLocks noChangeArrowheads="1"/>
          </p:cNvSpPr>
          <p:nvPr/>
        </p:nvSpPr>
        <p:spPr bwMode="auto">
          <a:xfrm>
            <a:off x="10474170" y="213806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26" name="AutoShape 63"/>
          <p:cNvSpPr>
            <a:spLocks noChangeArrowheads="1"/>
          </p:cNvSpPr>
          <p:nvPr/>
        </p:nvSpPr>
        <p:spPr bwMode="auto">
          <a:xfrm>
            <a:off x="10462046" y="1818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27" name="AutoShape 63"/>
          <p:cNvSpPr>
            <a:spLocks noChangeArrowheads="1"/>
          </p:cNvSpPr>
          <p:nvPr/>
        </p:nvSpPr>
        <p:spPr bwMode="auto">
          <a:xfrm>
            <a:off x="10461224" y="151576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36" name="AutoShape 63"/>
          <p:cNvSpPr>
            <a:spLocks noChangeArrowheads="1"/>
          </p:cNvSpPr>
          <p:nvPr/>
        </p:nvSpPr>
        <p:spPr bwMode="auto">
          <a:xfrm>
            <a:off x="10448977" y="1209370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11" name="AutoShape 63"/>
          <p:cNvSpPr>
            <a:spLocks noChangeArrowheads="1"/>
          </p:cNvSpPr>
          <p:nvPr/>
        </p:nvSpPr>
        <p:spPr bwMode="auto">
          <a:xfrm>
            <a:off x="10448977" y="119889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381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  <p:bldP spid="1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80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8" y="1898162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9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5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8" y="878213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4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2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3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 sao 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4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8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25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100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7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6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5K:</a:t>
            </a:r>
          </a:p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……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48225" y="429755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bệnh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62111" y="506779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đi ra ngoài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báo y tế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tiếp xúc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9" y="4634533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6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4" y="5958888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6" y="5958888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sz="2667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sz="2667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267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>
                <a:solidFill>
                  <a:srgbClr val="FFFFFF"/>
                </a:solidFill>
              </a:rPr>
              <a:t>Bắt đầu </a:t>
            </a:r>
            <a:endParaRPr lang="en-US" altLang="en-US" sz="1267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10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8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90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9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sp>
        <p:nvSpPr>
          <p:cNvPr id="110" name="AutoShape 63"/>
          <p:cNvSpPr>
            <a:spLocks noChangeArrowheads="1"/>
          </p:cNvSpPr>
          <p:nvPr/>
        </p:nvSpPr>
        <p:spPr bwMode="auto">
          <a:xfrm>
            <a:off x="10476413" y="305434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13" name="AutoShape 63"/>
          <p:cNvSpPr>
            <a:spLocks noChangeArrowheads="1"/>
          </p:cNvSpPr>
          <p:nvPr/>
        </p:nvSpPr>
        <p:spPr bwMode="auto">
          <a:xfrm>
            <a:off x="10474170" y="2741330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14" name="AutoShape 63"/>
          <p:cNvSpPr>
            <a:spLocks noChangeArrowheads="1"/>
          </p:cNvSpPr>
          <p:nvPr/>
        </p:nvSpPr>
        <p:spPr bwMode="auto">
          <a:xfrm>
            <a:off x="10474170" y="244880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25 sao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125" name="AutoShape 63"/>
          <p:cNvSpPr>
            <a:spLocks noChangeArrowheads="1"/>
          </p:cNvSpPr>
          <p:nvPr/>
        </p:nvSpPr>
        <p:spPr bwMode="auto">
          <a:xfrm>
            <a:off x="10474170" y="213806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26" name="AutoShape 63"/>
          <p:cNvSpPr>
            <a:spLocks noChangeArrowheads="1"/>
          </p:cNvSpPr>
          <p:nvPr/>
        </p:nvSpPr>
        <p:spPr bwMode="auto">
          <a:xfrm>
            <a:off x="10462046" y="1818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27" name="AutoShape 63"/>
          <p:cNvSpPr>
            <a:spLocks noChangeArrowheads="1"/>
          </p:cNvSpPr>
          <p:nvPr/>
        </p:nvSpPr>
        <p:spPr bwMode="auto">
          <a:xfrm>
            <a:off x="10461224" y="151576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36" name="AutoShape 63"/>
          <p:cNvSpPr>
            <a:spLocks noChangeArrowheads="1"/>
          </p:cNvSpPr>
          <p:nvPr/>
        </p:nvSpPr>
        <p:spPr bwMode="auto">
          <a:xfrm>
            <a:off x="10448977" y="1209370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137" name="AutoShape 63"/>
          <p:cNvSpPr>
            <a:spLocks noChangeArrowheads="1"/>
          </p:cNvSpPr>
          <p:nvPr/>
        </p:nvSpPr>
        <p:spPr bwMode="auto">
          <a:xfrm>
            <a:off x="10448977" y="918390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100 sao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111" name="AutoShape 63"/>
          <p:cNvSpPr>
            <a:spLocks noChangeArrowheads="1"/>
          </p:cNvSpPr>
          <p:nvPr/>
        </p:nvSpPr>
        <p:spPr bwMode="auto">
          <a:xfrm>
            <a:off x="10448615" y="907732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100 sao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7182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  <p:bldP spid="1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2673AC8-62B2-4E13-867A-1F299A907124}"/>
              </a:ext>
            </a:extLst>
          </p:cNvPr>
          <p:cNvSpPr/>
          <p:nvPr/>
        </p:nvSpPr>
        <p:spPr>
          <a:xfrm>
            <a:off x="1524000" y="1247775"/>
            <a:ext cx="9144000" cy="30670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Mai truong mua hoa dau tien Hat">
            <a:hlinkClick r:id="" action="ppaction://media"/>
            <a:extLst>
              <a:ext uri="{FF2B5EF4-FFF2-40B4-BE49-F238E27FC236}">
                <a16:creationId xmlns:a16="http://schemas.microsoft.com/office/drawing/2014/main" id="{8467B115-8A91-407F-ACC8-F094ADEC1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1650" y="2955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1068408" y="685801"/>
            <a:ext cx="718619" cy="774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5598">
            <a:off x="3341768" y="1448162"/>
            <a:ext cx="5958709" cy="42096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1194423" y="2323686"/>
            <a:ext cx="3244200" cy="384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32CC9C-CF70-448C-B8D7-24092672DD24}"/>
              </a:ext>
            </a:extLst>
          </p:cNvPr>
          <p:cNvSpPr txBox="1"/>
          <p:nvPr/>
        </p:nvSpPr>
        <p:spPr>
          <a:xfrm>
            <a:off x="4879231" y="2629650"/>
            <a:ext cx="28741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5400" b="1" dirty="0"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918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56" y="1083213"/>
            <a:ext cx="4499718" cy="4417043"/>
          </a:xfrm>
          <a:prstGeom prst="rect">
            <a:avLst/>
          </a:prstGeom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5" y="1644464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267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3" y="1644464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26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6" y="198142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0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9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5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8" y="878213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4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2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3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2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1sao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2 sao</a:t>
            </a: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4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8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25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100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7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6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2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endParaRPr lang="en-US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6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4" y="5958888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6" y="5958888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sz="2667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sz="2667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267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>
                <a:solidFill>
                  <a:srgbClr val="FFFFFF"/>
                </a:solidFill>
              </a:rPr>
              <a:t>Bắt đầu </a:t>
            </a:r>
            <a:endParaRPr lang="en-US" altLang="en-US" sz="1267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0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8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96729937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0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9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5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8" y="878213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4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2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3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4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8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25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100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7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6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của cô Hiệu trưởng trường Tiểu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Hà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Thu Hiền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675895" y="435127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2" y="434357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Thị Ngọc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6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4" y="5958888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6" y="5958888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sz="2667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sz="2667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267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874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>
                <a:solidFill>
                  <a:srgbClr val="FFFFFF"/>
                </a:solidFill>
              </a:rPr>
              <a:t>Bắt đầu </a:t>
            </a:r>
            <a:endParaRPr lang="en-US" altLang="en-US" sz="1267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0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8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7538049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0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9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5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8" y="878213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4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2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3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4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8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25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100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7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6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Bài hát truyền thống của trường Tiểu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</a:t>
            </a:r>
            <a:r>
              <a:rPr lang="en-US" sz="1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cốm mùa thu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22049" y="4350679"/>
            <a:ext cx="473122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1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1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1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1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 em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6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4" y="5958888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6" y="5958888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sz="2667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sz="2667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267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>
                <a:solidFill>
                  <a:srgbClr val="FFFFFF"/>
                </a:solidFill>
              </a:rPr>
              <a:t>Bắt đầu </a:t>
            </a:r>
            <a:endParaRPr lang="en-US" altLang="en-US" sz="1267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0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8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55011503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0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9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5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8" y="878213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4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2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3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4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8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25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100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7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6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>
              <a:lnSpc>
                <a:spcPct val="150000"/>
              </a:lnSpc>
            </a:pPr>
            <a:r>
              <a:rPr lang="en-US" sz="126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4</a:t>
            </a:r>
            <a:r>
              <a:rPr lang="en-US" sz="1267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6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6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4" y="5958888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6" y="5958888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sz="2667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sz="2667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267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>
                <a:solidFill>
                  <a:srgbClr val="FFFFFF"/>
                </a:solidFill>
              </a:rPr>
              <a:t>Bắt đầu </a:t>
            </a:r>
            <a:endParaRPr lang="en-US" altLang="en-US" sz="1267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0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8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35859456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80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9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5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8" y="878213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6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3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4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4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1267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6" y="368442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3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4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8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12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15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20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25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35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50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75 sao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100 sao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7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6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Năm học 2021-2022, khối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có bao nhiêu lớp?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6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9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/>
          <a:p>
            <a:endParaRPr lang="en-US" sz="1267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0934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lớp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6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lớp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lớp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91440" tIns="45720" rIns="91440" bIns="4572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lớp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6" y="4656741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67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6" y="5432158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tIns="45720" rIns="91440" bIns="457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4" y="5958888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6" y="5958888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267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7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sz="2667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90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sz="2667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4" y="3588432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33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267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altLang="en-US" sz="1267" b="1">
                <a:solidFill>
                  <a:srgbClr val="FFFFFF"/>
                </a:solidFill>
              </a:rPr>
              <a:t>Bắt đầu </a:t>
            </a:r>
            <a:endParaRPr lang="en-US" altLang="en-US" sz="1267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10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8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39252648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42000" r="-85" b="2560"/>
          <a:stretch/>
        </p:blipFill>
        <p:spPr>
          <a:xfrm>
            <a:off x="0" y="1047891"/>
            <a:ext cx="12192000" cy="3802095"/>
          </a:xfrm>
          <a:prstGeom prst="rect">
            <a:avLst/>
          </a:prstGeom>
          <a:ln w="22225">
            <a:gradFill flip="none" rotWithShape="1">
              <a:gsLst>
                <a:gs pos="0">
                  <a:srgbClr val="3366FF"/>
                </a:gs>
                <a:gs pos="50000">
                  <a:srgbClr val="00B0F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</p:pic>
      <p:sp>
        <p:nvSpPr>
          <p:cNvPr id="15" name="Rectangle 14"/>
          <p:cNvSpPr/>
          <p:nvPr/>
        </p:nvSpPr>
        <p:spPr>
          <a:xfrm>
            <a:off x="0" y="1047891"/>
            <a:ext cx="12192000" cy="1497795"/>
          </a:xfrm>
          <a:prstGeom prst="rect">
            <a:avLst/>
          </a:prstGeom>
          <a:gradFill>
            <a:gsLst>
              <a:gs pos="0">
                <a:srgbClr val="3366FF">
                  <a:alpha val="50000"/>
                </a:srgbClr>
              </a:gs>
              <a:gs pos="100000">
                <a:schemeClr val="tx1">
                  <a:alpha val="35000"/>
                </a:schemeClr>
              </a:gs>
            </a:gsLst>
            <a:lin ang="5400000" scaled="0"/>
          </a:gradFill>
          <a:ln w="22225">
            <a:gradFill flip="none" rotWithShape="1">
              <a:gsLst>
                <a:gs pos="0">
                  <a:srgbClr val="3366FF"/>
                </a:gs>
                <a:gs pos="48000">
                  <a:schemeClr val="accent1">
                    <a:lumMod val="75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267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706" y="1037043"/>
            <a:ext cx="10676590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 TỪ CÂU HỎI SỐ 5 TRỞ  ĐI BẠN CÓ THÊM 2 SỰ TRỢ GIÚP </a:t>
            </a:r>
          </a:p>
          <a:p>
            <a:pPr algn="ctr"/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 VÀ HỎI Ý KIẾN CÁC BẠN TRONG LỚP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53808" y="5947142"/>
            <a:ext cx="3484386" cy="549230"/>
            <a:chOff x="920627" y="206375"/>
            <a:chExt cx="8983609" cy="1416050"/>
          </a:xfrm>
        </p:grpSpPr>
        <p:sp>
          <p:nvSpPr>
            <p:cNvPr id="22" name="AutoShape 7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rgbClr val="DAEDEF">
                      <a:lumMod val="50000"/>
                    </a:srgbClr>
                  </a:gs>
                  <a:gs pos="100000">
                    <a:srgbClr val="333399"/>
                  </a:gs>
                  <a:gs pos="0">
                    <a:srgbClr val="333399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>
                <a:defRPr/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</a:rPr>
                <a:t>TIẾP TỤC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AutoShape 80"/>
            <p:cNvSpPr>
              <a:spLocks noChangeAspect="1" noChangeArrowheads="1"/>
            </p:cNvSpPr>
            <p:nvPr/>
          </p:nvSpPr>
          <p:spPr bwMode="auto">
            <a:xfrm>
              <a:off x="1205614" y="811067"/>
              <a:ext cx="243460" cy="23591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600" kern="0">
                <a:solidFill>
                  <a:srgbClr val="000000"/>
                </a:solidFill>
              </a:endParaRPr>
            </a:p>
          </p:txBody>
        </p:sp>
        <p:sp>
          <p:nvSpPr>
            <p:cNvPr id="24" name="AutoShape 81"/>
            <p:cNvSpPr>
              <a:spLocks noChangeAspect="1" noChangeArrowheads="1"/>
            </p:cNvSpPr>
            <p:nvPr/>
          </p:nvSpPr>
          <p:spPr bwMode="auto">
            <a:xfrm>
              <a:off x="9375788" y="811067"/>
              <a:ext cx="243460" cy="23591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600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69" name="FiftyFifty" hidden="1"/>
          <p:cNvGrpSpPr/>
          <p:nvPr/>
        </p:nvGrpSpPr>
        <p:grpSpPr>
          <a:xfrm>
            <a:off x="2290368" y="4465936"/>
            <a:ext cx="1575210" cy="786985"/>
            <a:chOff x="-1855955" y="3274526"/>
            <a:chExt cx="1575210" cy="786985"/>
          </a:xfrm>
        </p:grpSpPr>
        <p:sp>
          <p:nvSpPr>
            <p:cNvPr id="57" name="Lifeline" hidden="1"/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487680" bIns="0" rtlCol="0" anchor="t" anchorCtr="0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Fifty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Fifty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 hidden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66" name="AskAudience" hidden="1"/>
          <p:cNvGrpSpPr/>
          <p:nvPr/>
        </p:nvGrpSpPr>
        <p:grpSpPr>
          <a:xfrm>
            <a:off x="5345334" y="4465936"/>
            <a:ext cx="1575210" cy="786985"/>
            <a:chOff x="-1855955" y="260905"/>
            <a:chExt cx="1575210" cy="786985"/>
          </a:xfrm>
        </p:grpSpPr>
        <p:sp>
          <p:nvSpPr>
            <p:cNvPr id="38" name="Lifeline" hidden="1"/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487680" bIns="0" rtlCol="0" anchor="t" anchorCtr="0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Ask the Audience</a:t>
              </a:r>
            </a:p>
          </p:txBody>
        </p:sp>
        <p:pic>
          <p:nvPicPr>
            <p:cNvPr id="32" name="Picture 31" hidden="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70" name="PlusOne" hidden="1"/>
          <p:cNvGrpSpPr/>
          <p:nvPr/>
        </p:nvGrpSpPr>
        <p:grpSpPr>
          <a:xfrm>
            <a:off x="8400300" y="4465936"/>
            <a:ext cx="1575210" cy="786985"/>
            <a:chOff x="-1855955" y="4257568"/>
            <a:chExt cx="1575210" cy="786985"/>
          </a:xfrm>
        </p:grpSpPr>
        <p:sp>
          <p:nvSpPr>
            <p:cNvPr id="58" name="Lifeline" hidden="1"/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487680" bIns="0" rtlCol="0" anchor="t" anchorCtr="0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Plus One</a:t>
              </a:r>
            </a:p>
          </p:txBody>
        </p:sp>
        <p:pic>
          <p:nvPicPr>
            <p:cNvPr id="54" name="Picture 53" hidden="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sp>
        <p:nvSpPr>
          <p:cNvPr id="28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7A263616-415D-4352-B9B0-F0CFFE2FC90F}"/>
              </a:ext>
            </a:extLst>
          </p:cNvPr>
          <p:cNvSpPr/>
          <p:nvPr/>
        </p:nvSpPr>
        <p:spPr>
          <a:xfrm>
            <a:off x="3692416" y="4198574"/>
            <a:ext cx="2027822" cy="118910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 anchorCtr="1"/>
          <a:lstStyle/>
          <a:p>
            <a:pPr algn="ctr"/>
            <a:r>
              <a:rPr lang="en-US" sz="4000" b="1" spc="-300" dirty="0">
                <a:solidFill>
                  <a:prstClr val="white"/>
                </a:solidFill>
              </a:rPr>
              <a:t>50/50</a:t>
            </a:r>
          </a:p>
        </p:txBody>
      </p:sp>
      <p:grpSp>
        <p:nvGrpSpPr>
          <p:cNvPr id="31" name="ykienkhangia">
            <a:extLst>
              <a:ext uri="{FF2B5EF4-FFF2-40B4-BE49-F238E27FC236}">
                <a16:creationId xmlns:a16="http://schemas.microsoft.com/office/drawing/2014/main" id="{27EA2413-DFDD-4876-A164-E2318C46506B}"/>
              </a:ext>
            </a:extLst>
          </p:cNvPr>
          <p:cNvGrpSpPr/>
          <p:nvPr/>
        </p:nvGrpSpPr>
        <p:grpSpPr>
          <a:xfrm>
            <a:off x="6713746" y="4183337"/>
            <a:ext cx="2027823" cy="1297361"/>
            <a:chOff x="5605406" y="5918808"/>
            <a:chExt cx="925226" cy="545219"/>
          </a:xfrm>
        </p:grpSpPr>
        <p:sp>
          <p:nvSpPr>
            <p:cNvPr id="34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475DA036-7162-4B71-96F6-DD7615530869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5" name="Graphic 34" descr="Group">
              <a:extLst>
                <a:ext uri="{FF2B5EF4-FFF2-40B4-BE49-F238E27FC236}">
                  <a16:creationId xmlns:a16="http://schemas.microsoft.com/office/drawing/2014/main" id="{DD6C3294-E64D-4599-B751-4587A0F8C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1142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ain rules and lifeli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9" presetClass="entr" presetSubtype="0" accel="10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89D0899-D48D-43EB-BB32-37BA18C68E04}"/>
</file>

<file path=customXml/itemProps2.xml><?xml version="1.0" encoding="utf-8"?>
<ds:datastoreItem xmlns:ds="http://schemas.openxmlformats.org/officeDocument/2006/customXml" ds:itemID="{75585280-4244-44E7-B6BD-B14DDBD56BA8}"/>
</file>

<file path=customXml/itemProps3.xml><?xml version="1.0" encoding="utf-8"?>
<ds:datastoreItem xmlns:ds="http://schemas.openxmlformats.org/officeDocument/2006/customXml" ds:itemID="{129D9F44-7C23-47F2-9124-CCE2764C5EC3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1138</Words>
  <Application>Microsoft Office PowerPoint</Application>
  <PresentationFormat>Widescreen</PresentationFormat>
  <Paragraphs>500</Paragraphs>
  <Slides>15</Slides>
  <Notes>12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lknga</dc:creator>
  <cp:lastModifiedBy>lknga</cp:lastModifiedBy>
  <cp:revision>2</cp:revision>
  <dcterms:created xsi:type="dcterms:W3CDTF">2022-04-12T02:46:27Z</dcterms:created>
  <dcterms:modified xsi:type="dcterms:W3CDTF">2022-04-12T03:02:16Z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