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26" r:id="rId2"/>
    <p:sldId id="327" r:id="rId3"/>
    <p:sldId id="256" r:id="rId4"/>
    <p:sldId id="308" r:id="rId5"/>
    <p:sldId id="324" r:id="rId6"/>
    <p:sldId id="325" r:id="rId7"/>
    <p:sldId id="329" r:id="rId8"/>
    <p:sldId id="264" r:id="rId9"/>
    <p:sldId id="331" r:id="rId10"/>
    <p:sldId id="332" r:id="rId11"/>
    <p:sldId id="330" r:id="rId12"/>
    <p:sldId id="333" r:id="rId13"/>
  </p:sldIdLst>
  <p:sldSz cx="9147175" cy="5145088"/>
  <p:notesSz cx="6858000" cy="9144000"/>
  <p:embeddedFontLst>
    <p:embeddedFont>
      <p:font typeface="Arial-SGK-TV" panose="020B0604020202020204" charset="0"/>
      <p:regular r:id="rId14"/>
      <p:bold r:id="rId15"/>
      <p:italic r:id="rId16"/>
    </p:embeddedFont>
    <p:embeddedFont>
      <p:font typeface="Calibri Light" panose="020F0302020204030204" pitchFamily="34" charset="0"/>
      <p:regular r:id="rId17"/>
      <p:italic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ECFF"/>
    <a:srgbClr val="FFFFCC"/>
    <a:srgbClr val="FDE7F4"/>
    <a:srgbClr val="F8A6D7"/>
    <a:srgbClr val="E1EFFF"/>
    <a:srgbClr val="3B6BDD"/>
    <a:srgbClr val="FFFFFF"/>
    <a:srgbClr val="40505E"/>
    <a:srgbClr val="F9B5DD"/>
    <a:srgbClr val="859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49" autoAdjust="0"/>
    <p:restoredTop sz="94660" autoAdjust="0"/>
  </p:normalViewPr>
  <p:slideViewPr>
    <p:cSldViewPr snapToGrid="0">
      <p:cViewPr varScale="1">
        <p:scale>
          <a:sx n="102" d="100"/>
          <a:sy n="102" d="100"/>
        </p:scale>
        <p:origin x="86" y="336"/>
      </p:cViewPr>
      <p:guideLst>
        <p:guide orient="horz" pos="162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"/>
            <a:ext cx="9147405" cy="5144960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35972" y="129787"/>
            <a:ext cx="8899954" cy="4894786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F1666314-B40A-4895-AD85-6A2F83030A43}"/>
              </a:ext>
            </a:extLst>
          </p:cNvPr>
          <p:cNvSpPr/>
          <p:nvPr userDrawn="1"/>
        </p:nvSpPr>
        <p:spPr>
          <a:xfrm>
            <a:off x="135971" y="120516"/>
            <a:ext cx="8875233" cy="48947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2765400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6" r:id="rId12"/>
  </p:sldLayoutIdLst>
  <p:transition>
    <p:zoom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92" y="1193292"/>
            <a:ext cx="8432879" cy="38158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08484" y="424333"/>
            <a:ext cx="5223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KHỞI ĐỘNG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447218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565744" y="617151"/>
            <a:ext cx="3854952" cy="1356374"/>
          </a:xfrm>
          <a:prstGeom prst="roundRect">
            <a:avLst/>
          </a:prstGeom>
          <a:solidFill>
            <a:srgbClr val="E1EFFF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37476" y="155486"/>
            <a:ext cx="1302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40505E"/>
                </a:solidFill>
                <a:latin typeface="Arial-SGK-TV" pitchFamily="2" charset="0"/>
                <a:cs typeface="Lato" panose="020F0502020204030203" pitchFamily="34" charset="0"/>
              </a:rPr>
              <a:t>3</a:t>
            </a:r>
            <a:r>
              <a:rPr lang="en-GB" sz="2400" b="1" dirty="0" smtClean="0">
                <a:solidFill>
                  <a:srgbClr val="40505E"/>
                </a:solidFill>
                <a:latin typeface="Arial-SGK-TV" pitchFamily="2" charset="0"/>
                <a:cs typeface="Lato" panose="020F0502020204030203" pitchFamily="34" charset="0"/>
              </a:rPr>
              <a:t>. </a:t>
            </a:r>
            <a:r>
              <a:rPr lang="en-GB" sz="2400" b="1" dirty="0" err="1">
                <a:solidFill>
                  <a:srgbClr val="40505E"/>
                </a:solidFill>
                <a:latin typeface="Arial-SGK-TV" pitchFamily="2" charset="0"/>
                <a:cs typeface="Lato" panose="020F0502020204030203" pitchFamily="34" charset="0"/>
              </a:rPr>
              <a:t>Số</a:t>
            </a:r>
            <a:r>
              <a:rPr lang="en-GB" sz="2400" b="1" dirty="0">
                <a:solidFill>
                  <a:srgbClr val="40505E"/>
                </a:solidFill>
                <a:latin typeface="Arial-SGK-TV" pitchFamily="2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4001" y="1060625"/>
            <a:ext cx="496135" cy="40011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6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68288" y="747956"/>
            <a:ext cx="490629" cy="40011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5</a:t>
            </a:r>
            <a:endParaRPr lang="en-US" sz="2000" b="1" dirty="0">
              <a:solidFill>
                <a:srgbClr val="0070C0"/>
              </a:solidFill>
            </a:endParaRPr>
          </a:p>
        </p:txBody>
      </p:sp>
      <p:cxnSp>
        <p:nvCxnSpPr>
          <p:cNvPr id="5" name="Straight Connector 4"/>
          <p:cNvCxnSpPr>
            <a:stCxn id="3" idx="3"/>
            <a:endCxn id="4" idx="1"/>
          </p:cNvCxnSpPr>
          <p:nvPr/>
        </p:nvCxnSpPr>
        <p:spPr>
          <a:xfrm flipV="1">
            <a:off x="1190136" y="948011"/>
            <a:ext cx="678152" cy="312669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193124" y="1277199"/>
            <a:ext cx="672176" cy="301527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833510" y="715270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B6BDD"/>
                </a:solidFill>
              </a:rPr>
              <a:t>6 </a:t>
            </a:r>
            <a:r>
              <a:rPr lang="en-US" sz="2400" b="1" dirty="0" smtClean="0">
                <a:solidFill>
                  <a:srgbClr val="3B6BDD"/>
                </a:solidFill>
              </a:rPr>
              <a:t>– </a:t>
            </a:r>
            <a:r>
              <a:rPr lang="en-US" sz="2400" b="1" dirty="0" smtClean="0">
                <a:solidFill>
                  <a:srgbClr val="3B6BDD"/>
                </a:solidFill>
              </a:rPr>
              <a:t>5 </a:t>
            </a:r>
            <a:r>
              <a:rPr lang="en-US" sz="2400" b="1" dirty="0" smtClean="0">
                <a:solidFill>
                  <a:srgbClr val="3B6BDD"/>
                </a:solidFill>
              </a:rPr>
              <a:t>= ?</a:t>
            </a:r>
            <a:endParaRPr lang="en-US" sz="2400" b="1" dirty="0">
              <a:solidFill>
                <a:srgbClr val="3B6BD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63540" y="704688"/>
            <a:ext cx="467337" cy="461665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5300" y="1395190"/>
            <a:ext cx="493617" cy="40011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3B6BDD"/>
                </a:solidFill>
              </a:rPr>
              <a:t>1</a:t>
            </a:r>
            <a:endParaRPr lang="en-US" sz="2000" b="1" dirty="0">
              <a:solidFill>
                <a:srgbClr val="3B6BD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33510" y="1356538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B6BDD"/>
                </a:solidFill>
              </a:rPr>
              <a:t>6 </a:t>
            </a:r>
            <a:r>
              <a:rPr lang="en-US" sz="2400" b="1" dirty="0" smtClean="0">
                <a:solidFill>
                  <a:srgbClr val="3B6BDD"/>
                </a:solidFill>
              </a:rPr>
              <a:t>– </a:t>
            </a:r>
            <a:r>
              <a:rPr lang="en-US" sz="2400" b="1" dirty="0" smtClean="0">
                <a:solidFill>
                  <a:srgbClr val="3B6BDD"/>
                </a:solidFill>
              </a:rPr>
              <a:t>1 </a:t>
            </a:r>
            <a:r>
              <a:rPr lang="en-US" sz="2400" b="1" dirty="0" smtClean="0">
                <a:solidFill>
                  <a:srgbClr val="3B6BDD"/>
                </a:solidFill>
              </a:rPr>
              <a:t>= ?</a:t>
            </a:r>
            <a:endParaRPr lang="en-US" sz="2400" b="1" dirty="0">
              <a:solidFill>
                <a:srgbClr val="3B6BD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63539" y="1345956"/>
            <a:ext cx="467337" cy="461665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3386" y="551749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a)</a:t>
            </a:r>
            <a:endParaRPr lang="en-US" sz="2400" dirty="0"/>
          </a:p>
        </p:txBody>
      </p:sp>
      <p:sp>
        <p:nvSpPr>
          <p:cNvPr id="21" name="Rounded Rectangle 20"/>
          <p:cNvSpPr/>
          <p:nvPr/>
        </p:nvSpPr>
        <p:spPr>
          <a:xfrm>
            <a:off x="4684920" y="578779"/>
            <a:ext cx="3854952" cy="1356374"/>
          </a:xfrm>
          <a:prstGeom prst="roundRect">
            <a:avLst/>
          </a:prstGeom>
          <a:solidFill>
            <a:srgbClr val="FDE7F4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813177" y="1022253"/>
            <a:ext cx="496135" cy="40011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7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87464" y="709584"/>
            <a:ext cx="490629" cy="40011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1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52686" y="676898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B6BDD"/>
                </a:solidFill>
              </a:rPr>
              <a:t>7 </a:t>
            </a:r>
            <a:r>
              <a:rPr lang="en-US" sz="2400" b="1" dirty="0" smtClean="0">
                <a:solidFill>
                  <a:srgbClr val="3B6BDD"/>
                </a:solidFill>
              </a:rPr>
              <a:t>– </a:t>
            </a:r>
            <a:r>
              <a:rPr lang="en-US" sz="2400" b="1" dirty="0" smtClean="0">
                <a:solidFill>
                  <a:srgbClr val="3B6BDD"/>
                </a:solidFill>
              </a:rPr>
              <a:t>1 </a:t>
            </a:r>
            <a:r>
              <a:rPr lang="en-US" sz="2400" b="1" dirty="0" smtClean="0">
                <a:solidFill>
                  <a:srgbClr val="3B6BDD"/>
                </a:solidFill>
              </a:rPr>
              <a:t>= ?</a:t>
            </a:r>
            <a:endParaRPr lang="en-US" sz="2400" b="1" dirty="0">
              <a:solidFill>
                <a:srgbClr val="3B6BDD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82716" y="666316"/>
            <a:ext cx="467337" cy="461665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92532" y="1348943"/>
            <a:ext cx="493617" cy="40011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B6BDD"/>
                </a:solidFill>
              </a:rPr>
              <a:t>6</a:t>
            </a:r>
            <a:endParaRPr lang="en-US" sz="2000" b="1" dirty="0">
              <a:solidFill>
                <a:srgbClr val="3B6BDD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52686" y="1318166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B6BDD"/>
                </a:solidFill>
              </a:rPr>
              <a:t>7 </a:t>
            </a:r>
            <a:r>
              <a:rPr lang="en-US" sz="2400" b="1" dirty="0" smtClean="0">
                <a:solidFill>
                  <a:srgbClr val="3B6BDD"/>
                </a:solidFill>
              </a:rPr>
              <a:t>– </a:t>
            </a:r>
            <a:r>
              <a:rPr lang="en-US" sz="2400" b="1" dirty="0" smtClean="0">
                <a:solidFill>
                  <a:srgbClr val="3B6BDD"/>
                </a:solidFill>
              </a:rPr>
              <a:t>6 </a:t>
            </a:r>
            <a:r>
              <a:rPr lang="en-US" sz="2400" b="1" dirty="0" smtClean="0">
                <a:solidFill>
                  <a:srgbClr val="3B6BDD"/>
                </a:solidFill>
              </a:rPr>
              <a:t>= ?</a:t>
            </a:r>
            <a:endParaRPr lang="en-US" sz="2400" b="1" dirty="0">
              <a:solidFill>
                <a:srgbClr val="3B6BDD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82715" y="1307584"/>
            <a:ext cx="467337" cy="461665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66845" y="2782544"/>
            <a:ext cx="3854952" cy="1356374"/>
          </a:xfrm>
          <a:prstGeom prst="roundRect">
            <a:avLst/>
          </a:prstGeom>
          <a:solidFill>
            <a:srgbClr val="FFFFCC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695102" y="3226018"/>
            <a:ext cx="496135" cy="40011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9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869389" y="2913349"/>
            <a:ext cx="490629" cy="40011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2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834611" y="2880663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B6BDD"/>
                </a:solidFill>
              </a:rPr>
              <a:t>9 </a:t>
            </a:r>
            <a:r>
              <a:rPr lang="en-US" sz="2400" b="1" dirty="0" smtClean="0">
                <a:solidFill>
                  <a:srgbClr val="3B6BDD"/>
                </a:solidFill>
              </a:rPr>
              <a:t>– </a:t>
            </a:r>
            <a:r>
              <a:rPr lang="en-US" sz="2400" b="1" dirty="0" smtClean="0">
                <a:solidFill>
                  <a:srgbClr val="3B6BDD"/>
                </a:solidFill>
              </a:rPr>
              <a:t>2 </a:t>
            </a:r>
            <a:r>
              <a:rPr lang="en-US" sz="2400" b="1" dirty="0" smtClean="0">
                <a:solidFill>
                  <a:srgbClr val="3B6BDD"/>
                </a:solidFill>
              </a:rPr>
              <a:t>= ?</a:t>
            </a:r>
            <a:endParaRPr lang="en-US" sz="2400" b="1" dirty="0">
              <a:solidFill>
                <a:srgbClr val="3B6BDD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64641" y="2870081"/>
            <a:ext cx="467337" cy="461665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66401" y="3560583"/>
            <a:ext cx="493617" cy="40011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B6BDD"/>
                </a:solidFill>
              </a:rPr>
              <a:t>7</a:t>
            </a:r>
            <a:endParaRPr lang="en-US" sz="2000" b="1" dirty="0">
              <a:solidFill>
                <a:srgbClr val="3B6BDD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834611" y="3521931"/>
            <a:ext cx="1221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B6BDD"/>
                </a:solidFill>
              </a:rPr>
              <a:t>9 </a:t>
            </a:r>
            <a:r>
              <a:rPr lang="en-US" sz="2400" b="1" dirty="0" smtClean="0">
                <a:solidFill>
                  <a:srgbClr val="3B6BDD"/>
                </a:solidFill>
              </a:rPr>
              <a:t>– </a:t>
            </a:r>
            <a:r>
              <a:rPr lang="en-US" sz="2400" b="1" dirty="0" smtClean="0">
                <a:solidFill>
                  <a:srgbClr val="3B6BDD"/>
                </a:solidFill>
              </a:rPr>
              <a:t>7 </a:t>
            </a:r>
            <a:r>
              <a:rPr lang="en-US" sz="2400" b="1" dirty="0" smtClean="0">
                <a:solidFill>
                  <a:srgbClr val="3B6BDD"/>
                </a:solidFill>
              </a:rPr>
              <a:t>= ?</a:t>
            </a:r>
            <a:endParaRPr lang="en-US" sz="2400" b="1" dirty="0">
              <a:solidFill>
                <a:srgbClr val="3B6BD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64640" y="3511349"/>
            <a:ext cx="467337" cy="461665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4712014" y="2777569"/>
            <a:ext cx="3854952" cy="1356374"/>
          </a:xfrm>
          <a:prstGeom prst="roundRect">
            <a:avLst/>
          </a:prstGeom>
          <a:solidFill>
            <a:srgbClr val="B7ECFF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806599" y="3226018"/>
            <a:ext cx="496135" cy="40011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10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80886" y="2913349"/>
            <a:ext cx="490629" cy="40011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2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946108" y="2880663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B6BDD"/>
                </a:solidFill>
              </a:rPr>
              <a:t>10 </a:t>
            </a:r>
            <a:r>
              <a:rPr lang="en-US" sz="2400" b="1" dirty="0" smtClean="0">
                <a:solidFill>
                  <a:srgbClr val="3B6BDD"/>
                </a:solidFill>
              </a:rPr>
              <a:t>– </a:t>
            </a:r>
            <a:r>
              <a:rPr lang="en-US" sz="2400" b="1" dirty="0" smtClean="0">
                <a:solidFill>
                  <a:srgbClr val="3B6BDD"/>
                </a:solidFill>
              </a:rPr>
              <a:t>2 </a:t>
            </a:r>
            <a:r>
              <a:rPr lang="en-US" sz="2400" b="1" dirty="0" smtClean="0">
                <a:solidFill>
                  <a:srgbClr val="3B6BDD"/>
                </a:solidFill>
              </a:rPr>
              <a:t>= ?</a:t>
            </a:r>
            <a:endParaRPr lang="en-US" sz="2400" b="1" dirty="0">
              <a:solidFill>
                <a:srgbClr val="3B6BDD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17055" y="2870081"/>
            <a:ext cx="467337" cy="461665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8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977898" y="3560583"/>
            <a:ext cx="493617" cy="40011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3B6BDD"/>
                </a:solidFill>
              </a:rPr>
              <a:t>8</a:t>
            </a:r>
            <a:endParaRPr lang="en-US" sz="2000" b="1" dirty="0">
              <a:solidFill>
                <a:srgbClr val="3B6BDD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46108" y="3521931"/>
            <a:ext cx="1377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3B6BDD"/>
                </a:solidFill>
              </a:rPr>
              <a:t>10 </a:t>
            </a:r>
            <a:r>
              <a:rPr lang="en-US" sz="2400" b="1" dirty="0" smtClean="0">
                <a:solidFill>
                  <a:srgbClr val="3B6BDD"/>
                </a:solidFill>
              </a:rPr>
              <a:t>– </a:t>
            </a:r>
            <a:r>
              <a:rPr lang="en-US" sz="2400" b="1" dirty="0" smtClean="0">
                <a:solidFill>
                  <a:srgbClr val="3B6BDD"/>
                </a:solidFill>
              </a:rPr>
              <a:t>8 </a:t>
            </a:r>
            <a:r>
              <a:rPr lang="en-US" sz="2400" b="1" dirty="0" smtClean="0">
                <a:solidFill>
                  <a:srgbClr val="3B6BDD"/>
                </a:solidFill>
              </a:rPr>
              <a:t>= ?</a:t>
            </a:r>
            <a:endParaRPr lang="en-US" sz="2400" b="1" dirty="0">
              <a:solidFill>
                <a:srgbClr val="3B6BDD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045920" y="3494927"/>
            <a:ext cx="467337" cy="461665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 flipV="1">
            <a:off x="1210972" y="3126568"/>
            <a:ext cx="678152" cy="312669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213960" y="3455756"/>
            <a:ext cx="672176" cy="301527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5329049" y="909639"/>
            <a:ext cx="678152" cy="312669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332037" y="1238827"/>
            <a:ext cx="672176" cy="301527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329048" y="3119982"/>
            <a:ext cx="678152" cy="312669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332036" y="3449170"/>
            <a:ext cx="672176" cy="301527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40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21" grpId="0" animBg="1"/>
      <p:bldP spid="22" grpId="0" animBg="1"/>
      <p:bldP spid="23" grpId="0" animBg="1"/>
      <p:bldP spid="24" grpId="0"/>
      <p:bldP spid="25" grpId="0" animBg="1"/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/>
      <p:bldP spid="33" grpId="0" animBg="1"/>
      <p:bldP spid="34" grpId="0" animBg="1"/>
      <p:bldP spid="35" grpId="0"/>
      <p:bldP spid="36" grpId="0" animBg="1"/>
      <p:bldP spid="37" grpId="0" animBg="1"/>
      <p:bldP spid="38" grpId="0" animBg="1"/>
      <p:bldP spid="39" grpId="0" animBg="1"/>
      <p:bldP spid="40" grpId="0"/>
      <p:bldP spid="41" grpId="0" animBg="1"/>
      <p:bldP spid="42" grpId="0" animBg="1"/>
      <p:bldP spid="43" grpId="0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37" y="268864"/>
            <a:ext cx="6552420" cy="338080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7476" y="155486"/>
            <a:ext cx="1302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40505E"/>
                </a:solidFill>
                <a:latin typeface="Arial-SGK-TV" pitchFamily="2" charset="0"/>
                <a:cs typeface="Lato" panose="020F0502020204030203" pitchFamily="34" charset="0"/>
              </a:rPr>
              <a:t>4</a:t>
            </a:r>
            <a:r>
              <a:rPr lang="en-GB" sz="2400" b="1" dirty="0" smtClean="0">
                <a:solidFill>
                  <a:srgbClr val="40505E"/>
                </a:solidFill>
                <a:latin typeface="Arial-SGK-TV" pitchFamily="2" charset="0"/>
                <a:cs typeface="Lato" panose="020F0502020204030203" pitchFamily="34" charset="0"/>
              </a:rPr>
              <a:t>. </a:t>
            </a:r>
            <a:r>
              <a:rPr lang="en-GB" sz="2400" b="1" dirty="0" err="1">
                <a:solidFill>
                  <a:srgbClr val="40505E"/>
                </a:solidFill>
                <a:latin typeface="Arial-SGK-TV" pitchFamily="2" charset="0"/>
                <a:cs typeface="Lato" panose="020F0502020204030203" pitchFamily="34" charset="0"/>
              </a:rPr>
              <a:t>Số</a:t>
            </a:r>
            <a:r>
              <a:rPr lang="en-GB" sz="2400" b="1" dirty="0">
                <a:solidFill>
                  <a:srgbClr val="40505E"/>
                </a:solidFill>
                <a:latin typeface="Arial-SGK-TV" pitchFamily="2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2624" y="4047618"/>
            <a:ext cx="467337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78894" y="4047618"/>
            <a:ext cx="467337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91742" y="4031964"/>
            <a:ext cx="467337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04577" y="3970411"/>
            <a:ext cx="309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-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321434" y="397041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=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597420" y="4031963"/>
            <a:ext cx="640458" cy="52322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10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80976" y="4047618"/>
            <a:ext cx="640458" cy="52322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5181" y="4001186"/>
            <a:ext cx="640458" cy="52322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7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3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175" cy="51278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80871" y="154511"/>
            <a:ext cx="5223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DẶN DÒ</a:t>
            </a:r>
            <a:endParaRPr lang="en-US" sz="6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377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ập đếm - Nhạc thiếu nh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749" y="153006"/>
            <a:ext cx="8643320" cy="486201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16692219"/>
      </p:ext>
    </p:extLst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>
            <a:extLst>
              <a:ext uri="{FF2B5EF4-FFF2-40B4-BE49-F238E27FC236}">
                <a16:creationId xmlns="" xmlns:a16="http://schemas.microsoft.com/office/drawing/2014/main" id="{5D9FFE77-8434-4609-8466-7494E9540D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2" y="528205"/>
            <a:ext cx="1996849" cy="668831"/>
          </a:xfrm>
          <a:prstGeom prst="rect">
            <a:avLst/>
          </a:prstGeom>
        </p:spPr>
      </p:pic>
      <p:pic>
        <p:nvPicPr>
          <p:cNvPr id="5" name="bg-cloud">
            <a:extLst>
              <a:ext uri="{FF2B5EF4-FFF2-40B4-BE49-F238E27FC236}">
                <a16:creationId xmlns="" xmlns:a16="http://schemas.microsoft.com/office/drawing/2014/main" id="{E7396881-DE40-40B7-AE47-B0CDD42C85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78" y="1829365"/>
            <a:ext cx="9146820" cy="3005165"/>
          </a:xfrm>
          <a:prstGeom prst="rect">
            <a:avLst/>
          </a:prstGeom>
        </p:spPr>
      </p:pic>
      <p:pic>
        <p:nvPicPr>
          <p:cNvPr id="6" name="bg-tree">
            <a:extLst>
              <a:ext uri="{FF2B5EF4-FFF2-40B4-BE49-F238E27FC236}">
                <a16:creationId xmlns="" xmlns:a16="http://schemas.microsoft.com/office/drawing/2014/main" id="{07EC0289-C14C-4058-85FF-5B16A8848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" y="3434058"/>
            <a:ext cx="9616525" cy="1508496"/>
          </a:xfrm>
          <a:prstGeom prst="rect">
            <a:avLst/>
          </a:prstGeom>
        </p:spPr>
      </p:pic>
      <p:pic>
        <p:nvPicPr>
          <p:cNvPr id="7" name="bg-flower">
            <a:extLst>
              <a:ext uri="{FF2B5EF4-FFF2-40B4-BE49-F238E27FC236}">
                <a16:creationId xmlns="" xmlns:a16="http://schemas.microsoft.com/office/drawing/2014/main" id="{B2697014-6528-445B-8331-5FE2B22196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28" y="321372"/>
            <a:ext cx="9251425" cy="8022363"/>
          </a:xfrm>
          <a:prstGeom prst="rect">
            <a:avLst/>
          </a:prstGeom>
        </p:spPr>
      </p:pic>
      <p:sp>
        <p:nvSpPr>
          <p:cNvPr id="8" name="bg-white">
            <a:extLst>
              <a:ext uri="{FF2B5EF4-FFF2-40B4-BE49-F238E27FC236}">
                <a16:creationId xmlns="" xmlns:a16="http://schemas.microsoft.com/office/drawing/2014/main" id="{47FD9C34-AA4B-40E8-9D86-AF0E94ECA850}"/>
              </a:ext>
            </a:extLst>
          </p:cNvPr>
          <p:cNvSpPr/>
          <p:nvPr/>
        </p:nvSpPr>
        <p:spPr>
          <a:xfrm>
            <a:off x="1280442" y="1196348"/>
            <a:ext cx="6255607" cy="3445247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tex02">
            <a:extLst>
              <a:ext uri="{FF2B5EF4-FFF2-40B4-BE49-F238E27FC236}">
                <a16:creationId xmlns="" xmlns:a16="http://schemas.microsoft.com/office/drawing/2014/main" id="{42976E72-D805-4783-B14C-CCD6189DC1FB}"/>
              </a:ext>
            </a:extLst>
          </p:cNvPr>
          <p:cNvSpPr txBox="1"/>
          <p:nvPr/>
        </p:nvSpPr>
        <p:spPr>
          <a:xfrm>
            <a:off x="2105109" y="2176780"/>
            <a:ext cx="4832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Phép</a:t>
            </a:r>
            <a:r>
              <a:rPr lang="en-GB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trừ</a:t>
            </a:r>
            <a:r>
              <a:rPr lang="en-GB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trong</a:t>
            </a:r>
            <a:r>
              <a:rPr lang="en-GB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phạm</a:t>
            </a:r>
            <a:r>
              <a:rPr lang="en-GB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vi 10</a:t>
            </a:r>
            <a:endParaRPr lang="vi-VN" altLang="zh-CN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>
            <a:extLst>
              <a:ext uri="{FF2B5EF4-FFF2-40B4-BE49-F238E27FC236}">
                <a16:creationId xmlns="" xmlns:a16="http://schemas.microsoft.com/office/drawing/2014/main" id="{F506004E-FF86-4769-ACF3-1FFF8AA08EDD}"/>
              </a:ext>
            </a:extLst>
          </p:cNvPr>
          <p:cNvSpPr/>
          <p:nvPr/>
        </p:nvSpPr>
        <p:spPr>
          <a:xfrm>
            <a:off x="3887232" y="1679786"/>
            <a:ext cx="1268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11</a:t>
            </a:r>
            <a:endParaRPr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>
            <a:extLst>
              <a:ext uri="{FF2B5EF4-FFF2-40B4-BE49-F238E27FC236}">
                <a16:creationId xmlns="" xmlns:a16="http://schemas.microsoft.com/office/drawing/2014/main" id="{9DC13DB2-6CF9-463C-84D5-EBFD7E66E5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600720" y="-24721"/>
            <a:ext cx="2546279" cy="2464552"/>
          </a:xfrm>
          <a:prstGeom prst="rect">
            <a:avLst/>
          </a:prstGeom>
        </p:spPr>
      </p:pic>
      <p:pic>
        <p:nvPicPr>
          <p:cNvPr id="12" name="hangrao02">
            <a:extLst>
              <a:ext uri="{FF2B5EF4-FFF2-40B4-BE49-F238E27FC236}">
                <a16:creationId xmlns="" xmlns:a16="http://schemas.microsoft.com/office/drawing/2014/main" id="{86B22370-4B45-47AD-A297-A928E50724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176" y="3631738"/>
            <a:ext cx="2064215" cy="1215990"/>
          </a:xfrm>
          <a:prstGeom prst="rect">
            <a:avLst/>
          </a:prstGeom>
        </p:spPr>
      </p:pic>
      <p:grpSp>
        <p:nvGrpSpPr>
          <p:cNvPr id="13" name="tree-left">
            <a:extLst>
              <a:ext uri="{FF2B5EF4-FFF2-40B4-BE49-F238E27FC236}">
                <a16:creationId xmlns="" xmlns:a16="http://schemas.microsoft.com/office/drawing/2014/main" id="{718A54E1-343F-476A-AE24-4A909DD61056}"/>
              </a:ext>
            </a:extLst>
          </p:cNvPr>
          <p:cNvGrpSpPr/>
          <p:nvPr/>
        </p:nvGrpSpPr>
        <p:grpSpPr>
          <a:xfrm>
            <a:off x="480104" y="2611736"/>
            <a:ext cx="1054285" cy="2016212"/>
            <a:chOff x="181346" y="1761375"/>
            <a:chExt cx="1517253" cy="2901593"/>
          </a:xfrm>
        </p:grpSpPr>
        <p:pic>
          <p:nvPicPr>
            <p:cNvPr id="14" name="图片 17">
              <a:extLst>
                <a:ext uri="{FF2B5EF4-FFF2-40B4-BE49-F238E27FC236}">
                  <a16:creationId xmlns="" xmlns:a16="http://schemas.microsoft.com/office/drawing/2014/main" id="{152BCC95-1551-43E5-B94F-1314AA10F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5" name="图片 18">
              <a:extLst>
                <a:ext uri="{FF2B5EF4-FFF2-40B4-BE49-F238E27FC236}">
                  <a16:creationId xmlns="" xmlns:a16="http://schemas.microsoft.com/office/drawing/2014/main" id="{36E0F17A-E4AD-46D7-AA70-996254AF0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="" xmlns:a16="http://schemas.microsoft.com/office/drawing/2014/main" id="{B43F8869-8044-4F42-AF02-1082DF69C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7" name="hangrao01">
            <a:extLst>
              <a:ext uri="{FF2B5EF4-FFF2-40B4-BE49-F238E27FC236}">
                <a16:creationId xmlns="" xmlns:a16="http://schemas.microsoft.com/office/drawing/2014/main" id="{2F8F8182-4FC4-4E2B-8533-D45CAC90A4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8062" y="3601655"/>
            <a:ext cx="2088936" cy="1215990"/>
          </a:xfrm>
          <a:prstGeom prst="rect">
            <a:avLst/>
          </a:prstGeom>
        </p:spPr>
      </p:pic>
      <p:pic>
        <p:nvPicPr>
          <p:cNvPr id="18" name="tree-right">
            <a:extLst>
              <a:ext uri="{FF2B5EF4-FFF2-40B4-BE49-F238E27FC236}">
                <a16:creationId xmlns="" xmlns:a16="http://schemas.microsoft.com/office/drawing/2014/main" id="{375A1F6B-8BA0-4993-AC37-EC08248CAAC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5094" y="2498503"/>
            <a:ext cx="1632922" cy="2533705"/>
          </a:xfrm>
          <a:prstGeom prst="rect">
            <a:avLst/>
          </a:prstGeom>
        </p:spPr>
      </p:pic>
      <p:sp>
        <p:nvSpPr>
          <p:cNvPr id="19" name="bg03">
            <a:extLst>
              <a:ext uri="{FF2B5EF4-FFF2-40B4-BE49-F238E27FC236}">
                <a16:creationId xmlns="" xmlns:a16="http://schemas.microsoft.com/office/drawing/2014/main" id="{B2D06E2D-BCE3-43FB-9EFD-B8B4935762C2}"/>
              </a:ext>
            </a:extLst>
          </p:cNvPr>
          <p:cNvSpPr/>
          <p:nvPr/>
        </p:nvSpPr>
        <p:spPr>
          <a:xfrm>
            <a:off x="-4758" y="4627948"/>
            <a:ext cx="9146822" cy="514822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bg02">
            <a:extLst>
              <a:ext uri="{FF2B5EF4-FFF2-40B4-BE49-F238E27FC236}">
                <a16:creationId xmlns="" xmlns:a16="http://schemas.microsoft.com/office/drawing/2014/main" id="{03B630EC-CF24-40B7-92CD-A202067B3821}"/>
              </a:ext>
            </a:extLst>
          </p:cNvPr>
          <p:cNvSpPr/>
          <p:nvPr/>
        </p:nvSpPr>
        <p:spPr>
          <a:xfrm>
            <a:off x="-4758" y="4720255"/>
            <a:ext cx="9146822" cy="426905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bg01">
            <a:extLst>
              <a:ext uri="{FF2B5EF4-FFF2-40B4-BE49-F238E27FC236}">
                <a16:creationId xmlns="" xmlns:a16="http://schemas.microsoft.com/office/drawing/2014/main" id="{DC5C79E7-ABF4-4256-A2FE-991EC7C95180}"/>
              </a:ext>
            </a:extLst>
          </p:cNvPr>
          <p:cNvSpPr/>
          <p:nvPr/>
        </p:nvSpPr>
        <p:spPr>
          <a:xfrm>
            <a:off x="-4758" y="4867102"/>
            <a:ext cx="9146822" cy="27431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2" name="tex02">
            <a:extLst>
              <a:ext uri="{FF2B5EF4-FFF2-40B4-BE49-F238E27FC236}">
                <a16:creationId xmlns="" xmlns:a16="http://schemas.microsoft.com/office/drawing/2014/main" id="{B67AD911-C074-46A8-A555-BCBAC094EF51}"/>
              </a:ext>
            </a:extLst>
          </p:cNvPr>
          <p:cNvSpPr txBox="1"/>
          <p:nvPr/>
        </p:nvSpPr>
        <p:spPr>
          <a:xfrm>
            <a:off x="2038002" y="2795155"/>
            <a:ext cx="47906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Tiết</a:t>
            </a:r>
            <a:r>
              <a:rPr lang="en-GB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2: </a:t>
            </a:r>
            <a:r>
              <a:rPr lang="en-GB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Tách</a:t>
            </a:r>
            <a:r>
              <a:rPr lang="en-GB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ra</a:t>
            </a:r>
            <a:r>
              <a:rPr lang="en-GB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còn</a:t>
            </a:r>
            <a:r>
              <a:rPr lang="en-GB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lại</a:t>
            </a:r>
            <a:r>
              <a:rPr lang="en-GB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32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mấy</a:t>
            </a:r>
            <a:r>
              <a:rPr lang="en-GB" altLang="zh-CN" sz="32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?</a:t>
            </a:r>
            <a:endParaRPr lang="vi-VN" altLang="zh-CN" sz="3200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25351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9" grpId="0" animBg="1"/>
      <p:bldP spid="20" grpId="0" animBg="1"/>
      <p:bldP spid="21" grpId="0" animBg="1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000" y="177618"/>
            <a:ext cx="4643160" cy="464316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31" y="289450"/>
            <a:ext cx="3539189" cy="17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>
            <a:off x="4041958" y="381545"/>
            <a:ext cx="3523222" cy="1334683"/>
            <a:chOff x="-113575" y="1261410"/>
            <a:chExt cx="2984826" cy="1173005"/>
          </a:xfrm>
        </p:grpSpPr>
        <p:sp>
          <p:nvSpPr>
            <p:cNvPr id="4" name="Cloud Callout 3"/>
            <p:cNvSpPr/>
            <p:nvPr/>
          </p:nvSpPr>
          <p:spPr>
            <a:xfrm>
              <a:off x="-113575" y="1261410"/>
              <a:ext cx="2984826" cy="1173005"/>
            </a:xfrm>
            <a:prstGeom prst="cloudCallout">
              <a:avLst>
                <a:gd name="adj1" fmla="val 46226"/>
                <a:gd name="adj2" fmla="val 61199"/>
              </a:avLst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  <a:latin typeface="Arial-SGK-TV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5937" y="1395766"/>
              <a:ext cx="2565193" cy="691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oa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endPara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đỏ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mấy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bông</a:t>
              </a:r>
              <a:r>
                <a:rPr 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675" y="1273144"/>
            <a:ext cx="1157595" cy="1315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60" y="983101"/>
            <a:ext cx="3384068" cy="35504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85897" y="696063"/>
            <a:ext cx="2723584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551" y="468919"/>
            <a:ext cx="3984648" cy="5799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01603" y="3245387"/>
            <a:ext cx="559153" cy="52322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9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0729" y="2629381"/>
            <a:ext cx="559153" cy="52322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3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70730" y="3730407"/>
            <a:ext cx="559153" cy="52322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?</a:t>
            </a:r>
            <a:endParaRPr lang="en-US" sz="28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/>
          <p:cNvCxnSpPr>
            <a:stCxn id="10" idx="3"/>
            <a:endCxn id="11" idx="1"/>
          </p:cNvCxnSpPr>
          <p:nvPr/>
        </p:nvCxnSpPr>
        <p:spPr>
          <a:xfrm flipV="1">
            <a:off x="3560756" y="2890991"/>
            <a:ext cx="609973" cy="616006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3"/>
            <a:endCxn id="12" idx="1"/>
          </p:cNvCxnSpPr>
          <p:nvPr/>
        </p:nvCxnSpPr>
        <p:spPr>
          <a:xfrm>
            <a:off x="3560756" y="3506997"/>
            <a:ext cx="609974" cy="48502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424179" y="3046699"/>
            <a:ext cx="1741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9 – 3 = 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70728" y="3728923"/>
            <a:ext cx="559153" cy="52322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717710" y="3046698"/>
            <a:ext cx="559153" cy="646331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6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0092" y="165088"/>
            <a:ext cx="476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092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0" grpId="0" animBg="1"/>
      <p:bldP spid="11" grpId="0" animBg="1"/>
      <p:bldP spid="12" grpId="0" animBg="1"/>
      <p:bldP spid="23" grpId="0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819" y="1178320"/>
            <a:ext cx="1318374" cy="15774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5" y="1273188"/>
            <a:ext cx="2741975" cy="22338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9006" y="469289"/>
            <a:ext cx="39846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Callout 5"/>
          <p:cNvSpPr/>
          <p:nvPr/>
        </p:nvSpPr>
        <p:spPr>
          <a:xfrm>
            <a:off x="4253654" y="254833"/>
            <a:ext cx="3523222" cy="1411363"/>
          </a:xfrm>
          <a:prstGeom prst="cloudCallout">
            <a:avLst>
              <a:gd name="adj1" fmla="val 46226"/>
              <a:gd name="adj2" fmla="val 61199"/>
            </a:avLst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26366" y="450150"/>
            <a:ext cx="3027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07118" y="626753"/>
            <a:ext cx="2873423" cy="5770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1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2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13990" y="3169809"/>
            <a:ext cx="559153" cy="52322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8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0729" y="2629381"/>
            <a:ext cx="559153" cy="52322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3</a:t>
            </a:r>
            <a:endParaRPr lang="en-US" sz="2800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>
            <a:stCxn id="10" idx="3"/>
            <a:endCxn id="11" idx="1"/>
          </p:cNvCxnSpPr>
          <p:nvPr/>
        </p:nvCxnSpPr>
        <p:spPr>
          <a:xfrm flipV="1">
            <a:off x="3473143" y="2890991"/>
            <a:ext cx="697586" cy="540428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10" idx="3"/>
          </p:cNvCxnSpPr>
          <p:nvPr/>
        </p:nvCxnSpPr>
        <p:spPr>
          <a:xfrm>
            <a:off x="3473143" y="3431419"/>
            <a:ext cx="609974" cy="48502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424179" y="3046699"/>
            <a:ext cx="1741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8 – 3 = 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17710" y="3046698"/>
            <a:ext cx="559153" cy="646331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0092" y="165088"/>
            <a:ext cx="476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4189727" y="3654829"/>
            <a:ext cx="559153" cy="52322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70C0"/>
                </a:solidFill>
              </a:rPr>
              <a:t>?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199263" y="3654829"/>
            <a:ext cx="559153" cy="52322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5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8" grpId="0"/>
      <p:bldP spid="9" grpId="0" animBg="1"/>
      <p:bldP spid="10" grpId="0" animBg="1"/>
      <p:bldP spid="11" grpId="0" animBg="1"/>
      <p:bldP spid="14" grpId="0"/>
      <p:bldP spid="16" grpId="0" animBg="1"/>
      <p:bldP spid="17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30" y="67214"/>
            <a:ext cx="3452564" cy="17262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64" y="487254"/>
            <a:ext cx="596265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034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9624" y="198895"/>
            <a:ext cx="1302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40505E"/>
                </a:solidFill>
                <a:latin typeface="Arial-SGK-TV" pitchFamily="2" charset="0"/>
                <a:cs typeface="Lato" panose="020F0502020204030203" pitchFamily="34" charset="0"/>
              </a:rPr>
              <a:t>1. </a:t>
            </a:r>
            <a:r>
              <a:rPr lang="en-GB" sz="2400" b="1" dirty="0" err="1">
                <a:solidFill>
                  <a:srgbClr val="40505E"/>
                </a:solidFill>
                <a:latin typeface="Arial-SGK-TV" pitchFamily="2" charset="0"/>
                <a:cs typeface="Lato" panose="020F0502020204030203" pitchFamily="34" charset="0"/>
              </a:rPr>
              <a:t>Số</a:t>
            </a:r>
            <a:r>
              <a:rPr lang="en-GB" sz="2400" b="1" dirty="0">
                <a:solidFill>
                  <a:srgbClr val="40505E"/>
                </a:solidFill>
                <a:latin typeface="Arial-SGK-TV" pitchFamily="2" charset="0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104" y="1038435"/>
            <a:ext cx="4262408" cy="364139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8300" y="715270"/>
            <a:ext cx="51364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err="1" smtClean="0">
                <a:solidFill>
                  <a:srgbClr val="3B6BDD"/>
                </a:solidFill>
                <a:cs typeface="Lato" panose="020F0502020204030203" pitchFamily="34" charset="0"/>
              </a:rPr>
              <a:t>Có</a:t>
            </a:r>
            <a:r>
              <a:rPr lang="en-GB" b="1" dirty="0" smtClean="0">
                <a:solidFill>
                  <a:srgbClr val="3B6BDD"/>
                </a:solidFill>
                <a:cs typeface="Lato" panose="020F0502020204030203" pitchFamily="34" charset="0"/>
              </a:rPr>
              <a:t> 6 </a:t>
            </a:r>
            <a:r>
              <a:rPr lang="en-GB" b="1" dirty="0" err="1" smtClean="0">
                <a:solidFill>
                  <a:srgbClr val="3B6BDD"/>
                </a:solidFill>
                <a:cs typeface="Lato" panose="020F0502020204030203" pitchFamily="34" charset="0"/>
              </a:rPr>
              <a:t>gấu</a:t>
            </a:r>
            <a:r>
              <a:rPr lang="en-GB" b="1" dirty="0" smtClean="0">
                <a:solidFill>
                  <a:srgbClr val="3B6BDD"/>
                </a:solidFill>
                <a:cs typeface="Lato" panose="020F0502020204030203" pitchFamily="34" charset="0"/>
              </a:rPr>
              <a:t> </a:t>
            </a:r>
            <a:r>
              <a:rPr lang="en-GB" b="1" dirty="0" err="1" smtClean="0">
                <a:solidFill>
                  <a:srgbClr val="3B6BDD"/>
                </a:solidFill>
                <a:cs typeface="Lato" panose="020F0502020204030203" pitchFamily="34" charset="0"/>
              </a:rPr>
              <a:t>bông</a:t>
            </a:r>
            <a:r>
              <a:rPr lang="en-GB" b="1" dirty="0" smtClean="0">
                <a:solidFill>
                  <a:srgbClr val="3B6BDD"/>
                </a:solidFill>
                <a:cs typeface="Lato" panose="020F0502020204030203" pitchFamily="34" charset="0"/>
              </a:rPr>
              <a:t> </a:t>
            </a:r>
            <a:r>
              <a:rPr lang="en-GB" b="1" dirty="0" err="1" smtClean="0">
                <a:solidFill>
                  <a:srgbClr val="3B6BDD"/>
                </a:solidFill>
                <a:cs typeface="Lato" panose="020F0502020204030203" pitchFamily="34" charset="0"/>
              </a:rPr>
              <a:t>và</a:t>
            </a:r>
            <a:r>
              <a:rPr lang="en-GB" b="1" dirty="0" smtClean="0">
                <a:solidFill>
                  <a:srgbClr val="3B6BDD"/>
                </a:solidFill>
                <a:cs typeface="Lato" panose="020F0502020204030203" pitchFamily="34" charset="0"/>
              </a:rPr>
              <a:t> </a:t>
            </a:r>
            <a:r>
              <a:rPr lang="en-GB" b="1" dirty="0" err="1" smtClean="0">
                <a:solidFill>
                  <a:srgbClr val="3B6BDD"/>
                </a:solidFill>
                <a:cs typeface="Lato" panose="020F0502020204030203" pitchFamily="34" charset="0"/>
              </a:rPr>
              <a:t>sóc</a:t>
            </a:r>
            <a:r>
              <a:rPr lang="en-GB" b="1" dirty="0" smtClean="0">
                <a:solidFill>
                  <a:srgbClr val="3B6BDD"/>
                </a:solidFill>
                <a:cs typeface="Lato" panose="020F0502020204030203" pitchFamily="34" charset="0"/>
              </a:rPr>
              <a:t> </a:t>
            </a:r>
            <a:r>
              <a:rPr lang="en-GB" b="1" dirty="0" err="1" smtClean="0">
                <a:solidFill>
                  <a:srgbClr val="3B6BDD"/>
                </a:solidFill>
                <a:cs typeface="Lato" panose="020F0502020204030203" pitchFamily="34" charset="0"/>
              </a:rPr>
              <a:t>bông</a:t>
            </a:r>
            <a:r>
              <a:rPr lang="en-GB" b="1" dirty="0" smtClean="0">
                <a:solidFill>
                  <a:srgbClr val="3B6BDD"/>
                </a:solidFill>
                <a:cs typeface="Lato" panose="020F0502020204030203" pitchFamily="34" charset="0"/>
              </a:rPr>
              <a:t>. </a:t>
            </a:r>
            <a:r>
              <a:rPr lang="en-GB" b="1" dirty="0" err="1" smtClean="0">
                <a:solidFill>
                  <a:srgbClr val="3B6BDD"/>
                </a:solidFill>
                <a:cs typeface="Lato" panose="020F0502020204030203" pitchFamily="34" charset="0"/>
              </a:rPr>
              <a:t>Trong</a:t>
            </a:r>
            <a:r>
              <a:rPr lang="en-GB" b="1" dirty="0" smtClean="0">
                <a:solidFill>
                  <a:srgbClr val="3B6BDD"/>
                </a:solidFill>
                <a:cs typeface="Lato" panose="020F0502020204030203" pitchFamily="34" charset="0"/>
              </a:rPr>
              <a:t> </a:t>
            </a:r>
            <a:r>
              <a:rPr lang="en-GB" b="1" dirty="0" err="1" smtClean="0">
                <a:solidFill>
                  <a:srgbClr val="3B6BDD"/>
                </a:solidFill>
                <a:cs typeface="Lato" panose="020F0502020204030203" pitchFamily="34" charset="0"/>
              </a:rPr>
              <a:t>đó</a:t>
            </a:r>
            <a:r>
              <a:rPr lang="en-GB" b="1" dirty="0" smtClean="0">
                <a:solidFill>
                  <a:srgbClr val="3B6BDD"/>
                </a:solidFill>
                <a:cs typeface="Lato" panose="020F0502020204030203" pitchFamily="34" charset="0"/>
              </a:rPr>
              <a:t> </a:t>
            </a:r>
            <a:r>
              <a:rPr lang="en-GB" b="1" dirty="0" err="1" smtClean="0">
                <a:solidFill>
                  <a:srgbClr val="3B6BDD"/>
                </a:solidFill>
                <a:cs typeface="Lato" panose="020F0502020204030203" pitchFamily="34" charset="0"/>
              </a:rPr>
              <a:t>có</a:t>
            </a:r>
            <a:r>
              <a:rPr lang="en-GB" b="1" dirty="0" smtClean="0">
                <a:solidFill>
                  <a:srgbClr val="3B6BDD"/>
                </a:solidFill>
                <a:cs typeface="Lato" panose="020F0502020204030203" pitchFamily="34" charset="0"/>
              </a:rPr>
              <a:t> 2 </a:t>
            </a:r>
            <a:r>
              <a:rPr lang="en-GB" b="1" dirty="0" err="1" smtClean="0">
                <a:solidFill>
                  <a:srgbClr val="3B6BDD"/>
                </a:solidFill>
                <a:cs typeface="Lato" panose="020F0502020204030203" pitchFamily="34" charset="0"/>
              </a:rPr>
              <a:t>gấu</a:t>
            </a:r>
            <a:r>
              <a:rPr lang="en-GB" b="1" dirty="0" smtClean="0">
                <a:solidFill>
                  <a:srgbClr val="3B6BDD"/>
                </a:solidFill>
                <a:cs typeface="Lato" panose="020F0502020204030203" pitchFamily="34" charset="0"/>
              </a:rPr>
              <a:t> </a:t>
            </a:r>
            <a:r>
              <a:rPr lang="en-GB" b="1" dirty="0" err="1" smtClean="0">
                <a:solidFill>
                  <a:srgbClr val="3B6BDD"/>
                </a:solidFill>
                <a:cs typeface="Lato" panose="020F0502020204030203" pitchFamily="34" charset="0"/>
              </a:rPr>
              <a:t>bông</a:t>
            </a:r>
            <a:r>
              <a:rPr lang="en-GB" b="1" dirty="0" smtClean="0">
                <a:solidFill>
                  <a:srgbClr val="3B6BDD"/>
                </a:solidFill>
                <a:cs typeface="Lato" panose="020F0502020204030203" pitchFamily="34" charset="0"/>
              </a:rPr>
              <a:t>. </a:t>
            </a:r>
          </a:p>
          <a:p>
            <a:r>
              <a:rPr lang="en-GB" b="1" dirty="0" err="1" smtClean="0">
                <a:solidFill>
                  <a:srgbClr val="3B6BDD"/>
                </a:solidFill>
                <a:cs typeface="Lato" panose="020F0502020204030203" pitchFamily="34" charset="0"/>
              </a:rPr>
              <a:t>Hỏi</a:t>
            </a:r>
            <a:r>
              <a:rPr lang="en-GB" b="1" dirty="0" smtClean="0">
                <a:solidFill>
                  <a:srgbClr val="3B6BDD"/>
                </a:solidFill>
                <a:cs typeface="Lato" panose="020F0502020204030203" pitchFamily="34" charset="0"/>
              </a:rPr>
              <a:t> </a:t>
            </a:r>
            <a:r>
              <a:rPr lang="en-GB" b="1" dirty="0" err="1" smtClean="0">
                <a:solidFill>
                  <a:srgbClr val="3B6BDD"/>
                </a:solidFill>
                <a:cs typeface="Lato" panose="020F0502020204030203" pitchFamily="34" charset="0"/>
              </a:rPr>
              <a:t>có</a:t>
            </a:r>
            <a:r>
              <a:rPr lang="en-GB" b="1" dirty="0" smtClean="0">
                <a:solidFill>
                  <a:srgbClr val="3B6BDD"/>
                </a:solidFill>
                <a:cs typeface="Lato" panose="020F0502020204030203" pitchFamily="34" charset="0"/>
              </a:rPr>
              <a:t> </a:t>
            </a:r>
            <a:r>
              <a:rPr lang="en-GB" b="1" dirty="0" err="1" smtClean="0">
                <a:solidFill>
                  <a:srgbClr val="3B6BDD"/>
                </a:solidFill>
                <a:cs typeface="Lato" panose="020F0502020204030203" pitchFamily="34" charset="0"/>
              </a:rPr>
              <a:t>mấy</a:t>
            </a:r>
            <a:r>
              <a:rPr lang="en-GB" b="1" dirty="0" smtClean="0">
                <a:solidFill>
                  <a:srgbClr val="3B6BDD"/>
                </a:solidFill>
                <a:cs typeface="Lato" panose="020F0502020204030203" pitchFamily="34" charset="0"/>
              </a:rPr>
              <a:t> </a:t>
            </a:r>
            <a:r>
              <a:rPr lang="en-GB" b="1" dirty="0" err="1" smtClean="0">
                <a:solidFill>
                  <a:srgbClr val="3B6BDD"/>
                </a:solidFill>
                <a:cs typeface="Lato" panose="020F0502020204030203" pitchFamily="34" charset="0"/>
              </a:rPr>
              <a:t>sóc</a:t>
            </a:r>
            <a:r>
              <a:rPr lang="en-GB" b="1" dirty="0" smtClean="0">
                <a:solidFill>
                  <a:srgbClr val="3B6BDD"/>
                </a:solidFill>
                <a:cs typeface="Lato" panose="020F0502020204030203" pitchFamily="34" charset="0"/>
              </a:rPr>
              <a:t> </a:t>
            </a:r>
            <a:r>
              <a:rPr lang="en-GB" b="1" dirty="0" err="1" smtClean="0">
                <a:solidFill>
                  <a:srgbClr val="3B6BDD"/>
                </a:solidFill>
                <a:cs typeface="Lato" panose="020F0502020204030203" pitchFamily="34" charset="0"/>
              </a:rPr>
              <a:t>bông</a:t>
            </a:r>
            <a:r>
              <a:rPr lang="en-GB" b="1" dirty="0" smtClean="0">
                <a:solidFill>
                  <a:srgbClr val="3B6BDD"/>
                </a:solidFill>
                <a:cs typeface="Lato" panose="020F0502020204030203" pitchFamily="34" charset="0"/>
              </a:rPr>
              <a:t>?</a:t>
            </a:r>
            <a:endParaRPr lang="en-GB" b="1" dirty="0">
              <a:solidFill>
                <a:srgbClr val="3B6BDD"/>
              </a:solidFill>
              <a:cs typeface="Lato" panose="020F050202020403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1549" y="3169809"/>
            <a:ext cx="559153" cy="52322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6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68288" y="2629381"/>
            <a:ext cx="559153" cy="52322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2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0" name="Straight Connector 9"/>
          <p:cNvCxnSpPr>
            <a:stCxn id="7" idx="3"/>
            <a:endCxn id="9" idx="1"/>
          </p:cNvCxnSpPr>
          <p:nvPr/>
        </p:nvCxnSpPr>
        <p:spPr>
          <a:xfrm flipV="1">
            <a:off x="1170702" y="2890991"/>
            <a:ext cx="697586" cy="540428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3"/>
          </p:cNvCxnSpPr>
          <p:nvPr/>
        </p:nvCxnSpPr>
        <p:spPr>
          <a:xfrm>
            <a:off x="1170702" y="3431419"/>
            <a:ext cx="609974" cy="48502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811991" y="2993678"/>
            <a:ext cx="1741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3B6BDD"/>
                </a:solidFill>
              </a:rPr>
              <a:t>6 </a:t>
            </a:r>
            <a:r>
              <a:rPr lang="en-US" sz="3600" b="1" dirty="0" smtClean="0">
                <a:solidFill>
                  <a:srgbClr val="3B6BDD"/>
                </a:solidFill>
              </a:rPr>
              <a:t>– </a:t>
            </a:r>
            <a:r>
              <a:rPr lang="en-US" sz="3600" b="1" dirty="0" smtClean="0">
                <a:solidFill>
                  <a:srgbClr val="3B6BDD"/>
                </a:solidFill>
              </a:rPr>
              <a:t>2 </a:t>
            </a:r>
            <a:r>
              <a:rPr lang="en-US" sz="3600" b="1" dirty="0" smtClean="0">
                <a:solidFill>
                  <a:srgbClr val="3B6BDD"/>
                </a:solidFill>
              </a:rPr>
              <a:t>= ?</a:t>
            </a:r>
            <a:endParaRPr lang="en-US" sz="3600" b="1" dirty="0">
              <a:solidFill>
                <a:srgbClr val="3B6BD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64999" y="3673929"/>
            <a:ext cx="559153" cy="52322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?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5554" y="2993677"/>
            <a:ext cx="559153" cy="646331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60000" y="3678653"/>
            <a:ext cx="559153" cy="52322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8891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2" grpId="0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6378" y="253605"/>
            <a:ext cx="13028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40505E"/>
                </a:solidFill>
                <a:latin typeface="Arial-SGK-TV" pitchFamily="2" charset="0"/>
                <a:cs typeface="Lato" panose="020F0502020204030203" pitchFamily="34" charset="0"/>
              </a:rPr>
              <a:t>2</a:t>
            </a:r>
            <a:r>
              <a:rPr lang="en-GB" sz="2400" b="1" dirty="0" smtClean="0">
                <a:solidFill>
                  <a:srgbClr val="40505E"/>
                </a:solidFill>
                <a:latin typeface="Arial-SGK-TV" pitchFamily="2" charset="0"/>
                <a:cs typeface="Lato" panose="020F0502020204030203" pitchFamily="34" charset="0"/>
              </a:rPr>
              <a:t>. </a:t>
            </a:r>
            <a:r>
              <a:rPr lang="en-GB" sz="2400" b="1" dirty="0" err="1">
                <a:solidFill>
                  <a:srgbClr val="40505E"/>
                </a:solidFill>
                <a:latin typeface="Arial-SGK-TV" pitchFamily="2" charset="0"/>
                <a:cs typeface="Lato" panose="020F0502020204030203" pitchFamily="34" charset="0"/>
              </a:rPr>
              <a:t>Số</a:t>
            </a:r>
            <a:r>
              <a:rPr lang="en-GB" sz="2400" b="1" dirty="0">
                <a:solidFill>
                  <a:srgbClr val="40505E"/>
                </a:solidFill>
                <a:latin typeface="Arial-SGK-TV" pitchFamily="2" charset="0"/>
                <a:cs typeface="Lato" panose="020F0502020204030203" pitchFamily="34" charset="0"/>
              </a:rPr>
              <a:t> 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79938" y="1495799"/>
            <a:ext cx="559153" cy="52322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8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75825" y="1104696"/>
            <a:ext cx="559153" cy="52322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</a:rPr>
              <a:t>4</a:t>
            </a:r>
            <a:endParaRPr lang="en-US" sz="2800" b="1" dirty="0">
              <a:solidFill>
                <a:srgbClr val="0070C0"/>
              </a:solidFill>
            </a:endParaRPr>
          </a:p>
        </p:txBody>
      </p:sp>
      <p:cxnSp>
        <p:nvCxnSpPr>
          <p:cNvPr id="10" name="Straight Connector 9"/>
          <p:cNvCxnSpPr>
            <a:stCxn id="7" idx="3"/>
            <a:endCxn id="9" idx="1"/>
          </p:cNvCxnSpPr>
          <p:nvPr/>
        </p:nvCxnSpPr>
        <p:spPr>
          <a:xfrm flipV="1">
            <a:off x="5939091" y="1366306"/>
            <a:ext cx="836734" cy="391103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7" idx="3"/>
            <a:endCxn id="13" idx="1"/>
          </p:cNvCxnSpPr>
          <p:nvPr/>
        </p:nvCxnSpPr>
        <p:spPr>
          <a:xfrm>
            <a:off x="5939091" y="1757409"/>
            <a:ext cx="836733" cy="544382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02692" y="3107128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3B6BDD"/>
                </a:solidFill>
              </a:rPr>
              <a:t>8</a:t>
            </a:r>
            <a:r>
              <a:rPr lang="en-US" sz="3600" b="1" dirty="0" smtClean="0">
                <a:solidFill>
                  <a:srgbClr val="3B6BDD"/>
                </a:solidFill>
              </a:rPr>
              <a:t> </a:t>
            </a:r>
            <a:r>
              <a:rPr lang="en-US" sz="3600" b="1" dirty="0" smtClean="0">
                <a:solidFill>
                  <a:srgbClr val="3B6BDD"/>
                </a:solidFill>
              </a:rPr>
              <a:t>– </a:t>
            </a:r>
            <a:r>
              <a:rPr lang="en-US" sz="3600" b="1" dirty="0" smtClean="0">
                <a:solidFill>
                  <a:srgbClr val="3B6BDD"/>
                </a:solidFill>
              </a:rPr>
              <a:t> </a:t>
            </a:r>
            <a:r>
              <a:rPr lang="en-US" sz="3600" b="1" dirty="0" smtClean="0">
                <a:solidFill>
                  <a:srgbClr val="3B6BDD"/>
                </a:solidFill>
              </a:rPr>
              <a:t>? </a:t>
            </a:r>
            <a:r>
              <a:rPr lang="en-US" sz="3600" b="1" dirty="0" smtClean="0">
                <a:solidFill>
                  <a:srgbClr val="3B6BDD"/>
                </a:solidFill>
              </a:rPr>
              <a:t> </a:t>
            </a:r>
            <a:r>
              <a:rPr lang="en-US" sz="3600" b="1" dirty="0" smtClean="0">
                <a:solidFill>
                  <a:srgbClr val="3B6BDD"/>
                </a:solidFill>
              </a:rPr>
              <a:t>= ?</a:t>
            </a:r>
            <a:endParaRPr lang="en-US" sz="3600" b="1" dirty="0">
              <a:solidFill>
                <a:srgbClr val="3B6BDD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75824" y="2040181"/>
            <a:ext cx="559153" cy="52322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?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96246" y="3138386"/>
            <a:ext cx="559153" cy="646331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74439" y="2040181"/>
            <a:ext cx="559153" cy="52322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4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1" y="1914409"/>
            <a:ext cx="2775134" cy="2226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44" y="1268246"/>
            <a:ext cx="2214685" cy="337397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 flipV="1">
            <a:off x="2696817" y="2466924"/>
            <a:ext cx="825595" cy="488311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96817" y="3027598"/>
            <a:ext cx="825595" cy="530611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33592" y="3138386"/>
            <a:ext cx="559153" cy="646331"/>
          </a:xfrm>
          <a:prstGeom prst="rect">
            <a:avLst/>
          </a:prstGeom>
          <a:ln w="28575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5759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/>
      <p:bldP spid="13" grpId="0" animBg="1"/>
      <p:bldP spid="14" grpId="0" animBg="1"/>
      <p:bldP spid="15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91BFE3E5-AA80-4C91-8048-BEF13CFDCFF2}"/>
</file>

<file path=customXml/itemProps2.xml><?xml version="1.0" encoding="utf-8"?>
<ds:datastoreItem xmlns:ds="http://schemas.openxmlformats.org/officeDocument/2006/customXml" ds:itemID="{52E7BE98-A16A-49AC-8B9A-F19FF8662AF9}"/>
</file>

<file path=customXml/itemProps3.xml><?xml version="1.0" encoding="utf-8"?>
<ds:datastoreItem xmlns:ds="http://schemas.openxmlformats.org/officeDocument/2006/customXml" ds:itemID="{1EA6B1EE-A963-4460-99CB-5061F67F607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10963</TotalTime>
  <Words>225</Words>
  <Application>Microsoft Office PowerPoint</Application>
  <PresentationFormat>Custom</PresentationFormat>
  <Paragraphs>83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Arial-SGK-TV</vt:lpstr>
      <vt:lpstr>Calibri Light</vt:lpstr>
      <vt:lpstr>Arial-Rounded</vt:lpstr>
      <vt:lpstr>Lato</vt:lpstr>
      <vt:lpstr>Calibri</vt:lpstr>
      <vt:lpstr>等线</vt:lpstr>
      <vt:lpstr>Times New Roman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Admin</cp:lastModifiedBy>
  <cp:revision>424</cp:revision>
  <dcterms:created xsi:type="dcterms:W3CDTF">2020-02-21T03:04:01Z</dcterms:created>
  <dcterms:modified xsi:type="dcterms:W3CDTF">2021-11-23T11:18:48Z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