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40" r:id="rId3"/>
    <p:sldId id="341" r:id="rId4"/>
    <p:sldId id="330" r:id="rId5"/>
    <p:sldId id="342" r:id="rId6"/>
    <p:sldId id="343" r:id="rId7"/>
    <p:sldId id="344" r:id="rId8"/>
  </p:sldIdLst>
  <p:sldSz cx="9147175" cy="5145088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Arial-SGK-TV" panose="020B0604020202020204" charset="0"/>
      <p:regular r:id="rId11"/>
      <p:bold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F9B5DD"/>
    <a:srgbClr val="F8A6D7"/>
    <a:srgbClr val="3B6BDD"/>
    <a:srgbClr val="8599A8"/>
    <a:srgbClr val="73C6E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49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77" y="82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customXml" Target="../customXml/item2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"/>
            <a:ext cx="9147405" cy="514496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35972" y="129787"/>
            <a:ext cx="8899954" cy="4894786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666314-B40A-4895-AD85-6A2F83030A43}"/>
              </a:ext>
            </a:extLst>
          </p:cNvPr>
          <p:cNvSpPr/>
          <p:nvPr userDrawn="1"/>
        </p:nvSpPr>
        <p:spPr>
          <a:xfrm>
            <a:off x="135971" y="120516"/>
            <a:ext cx="8875233" cy="4894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76540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457169" y="617445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Arial-SGK-TV" pitchFamily="2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90981" y="401252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GB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10: </a:t>
            </a:r>
            <a:r>
              <a:rPr lang="en-GB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lang="en-GB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lang="en-GB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GB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lang="en-GB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10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99031" y="1008136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84" y="1687753"/>
            <a:ext cx="2941366" cy="294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63" y="1844506"/>
            <a:ext cx="2836863" cy="28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476E-6 2.21228E-6 L 0.15168 -0.0499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4" y="-24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944E-6 -3.32613E-6 L -0.13484 -0.0737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1" y="-3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:\AAA-PDF-SGK\PNG\Bai10-LT3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42" y="1607687"/>
            <a:ext cx="7772400" cy="2322513"/>
          </a:xfrm>
          <a:prstGeom prst="rect">
            <a:avLst/>
          </a:prstGeom>
          <a:noFill/>
        </p:spPr>
      </p:pic>
      <p:sp>
        <p:nvSpPr>
          <p:cNvPr id="175" name="Rectangle 174"/>
          <p:cNvSpPr/>
          <p:nvPr/>
        </p:nvSpPr>
        <p:spPr>
          <a:xfrm>
            <a:off x="3377929" y="3239590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40505E"/>
                </a:solidFill>
                <a:latin typeface="Arial-SGK-TV" pitchFamily="2" charset="0"/>
                <a:cs typeface="Lato Heavy" pitchFamily="34" charset="0"/>
              </a:rPr>
              <a:t>?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4678904" y="3239590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40505E"/>
                </a:solidFill>
                <a:latin typeface="Arial-SGK-TV" pitchFamily="2" charset="0"/>
                <a:cs typeface="Lato Heavy" pitchFamily="34" charset="0"/>
              </a:rPr>
              <a:t>?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5972445" y="3239590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40505E"/>
                </a:solidFill>
                <a:latin typeface="Arial-SGK-TV" pitchFamily="2" charset="0"/>
                <a:cs typeface="Lato Heavy" pitchFamily="34" charset="0"/>
              </a:rPr>
              <a:t>?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7265987" y="3239590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40505E"/>
                </a:solidFill>
                <a:latin typeface="Arial-SGK-TV" pitchFamily="2" charset="0"/>
                <a:cs typeface="Lato Heavy" pitchFamily="34" charset="0"/>
              </a:rPr>
              <a:t>?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3385366" y="3235876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>
                <a:solidFill>
                  <a:schemeClr val="accent2"/>
                </a:solidFill>
                <a:latin typeface="Arial-SGK-TV" pitchFamily="2" charset="0"/>
                <a:cs typeface="Lato Heavy" pitchFamily="34" charset="0"/>
              </a:rPr>
              <a:t>10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4675190" y="3235876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>
                <a:solidFill>
                  <a:schemeClr val="accent2"/>
                </a:solidFill>
                <a:latin typeface="Arial-SGK-TV" pitchFamily="2" charset="0"/>
                <a:cs typeface="Lato Heavy" pitchFamily="34" charset="0"/>
              </a:rPr>
              <a:t>10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5979882" y="3235876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>
                <a:solidFill>
                  <a:schemeClr val="accent2"/>
                </a:solidFill>
                <a:latin typeface="Arial-SGK-TV" pitchFamily="2" charset="0"/>
                <a:cs typeface="Lato Heavy" pitchFamily="34" charset="0"/>
              </a:rPr>
              <a:t>10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273424" y="3235876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60" b="1" dirty="0">
                <a:solidFill>
                  <a:schemeClr val="accent2"/>
                </a:solidFill>
                <a:latin typeface="Arial-SGK-TV" pitchFamily="2" charset="0"/>
                <a:cs typeface="Lato Heavy" pitchFamily="34" charset="0"/>
              </a:rPr>
              <a:t>10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160"/>
            <a:ext cx="1673352" cy="74380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19747" y="883966"/>
            <a:ext cx="177531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Arial-SGK-TV" pitchFamily="2" charset="0"/>
                <a:cs typeface="Lato" panose="020F0502020204030203" pitchFamily="34" charset="0"/>
              </a:rPr>
              <a:t>1. </a:t>
            </a:r>
            <a:r>
              <a:rPr lang="en-GB" sz="2800" b="1" dirty="0" err="1">
                <a:latin typeface="Arial-SGK-TV" pitchFamily="2" charset="0"/>
                <a:cs typeface="Lato" panose="020F0502020204030203" pitchFamily="34" charset="0"/>
              </a:rPr>
              <a:t>Số</a:t>
            </a:r>
            <a:r>
              <a:rPr lang="en-GB" sz="2800" b="1" dirty="0">
                <a:latin typeface="Arial-SGK-TV" pitchFamily="2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131144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  <p:bldP spid="1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AAA-PDF-SGK\PNG\Bai10-LT3-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8" y="1916095"/>
            <a:ext cx="8791449" cy="1677127"/>
          </a:xfrm>
          <a:prstGeom prst="rect">
            <a:avLst/>
          </a:prstGeom>
          <a:noFill/>
        </p:spPr>
      </p:pic>
      <p:grpSp>
        <p:nvGrpSpPr>
          <p:cNvPr id="196" name="Group 21"/>
          <p:cNvGrpSpPr/>
          <p:nvPr/>
        </p:nvGrpSpPr>
        <p:grpSpPr>
          <a:xfrm>
            <a:off x="2744101" y="2145058"/>
            <a:ext cx="492959" cy="512597"/>
            <a:chOff x="7632352" y="2681286"/>
            <a:chExt cx="405942" cy="422117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Arial-SGK-TV" pitchFamily="2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99" name="Group 21"/>
          <p:cNvGrpSpPr/>
          <p:nvPr/>
        </p:nvGrpSpPr>
        <p:grpSpPr>
          <a:xfrm>
            <a:off x="2744101" y="2145934"/>
            <a:ext cx="492959" cy="510845"/>
            <a:chOff x="7632352" y="2681286"/>
            <a:chExt cx="405942" cy="420673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Arial-SGK-TV" pitchFamily="2" charset="0"/>
                  <a:cs typeface="Lato" pitchFamily="34" charset="0"/>
                </a:rPr>
                <a:t>9</a:t>
              </a:r>
            </a:p>
          </p:txBody>
        </p:sp>
      </p:grpSp>
      <p:sp>
        <p:nvSpPr>
          <p:cNvPr id="20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47579" y="2177721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Arial-SGK-TV" pitchFamily="2" charset="0"/>
                <a:cs typeface="Lato Black" pitchFamily="34" charset="0"/>
              </a:rPr>
              <a:t>=</a:t>
            </a:r>
          </a:p>
        </p:txBody>
      </p:sp>
      <p:grpSp>
        <p:nvGrpSpPr>
          <p:cNvPr id="203" name="Group 21"/>
          <p:cNvGrpSpPr/>
          <p:nvPr/>
        </p:nvGrpSpPr>
        <p:grpSpPr>
          <a:xfrm>
            <a:off x="2744101" y="2754659"/>
            <a:ext cx="492959" cy="512597"/>
            <a:chOff x="7632352" y="2681286"/>
            <a:chExt cx="405942" cy="422117"/>
          </a:xfrm>
        </p:grpSpPr>
        <p:sp>
          <p:nvSpPr>
            <p:cNvPr id="20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0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Arial-SGK-TV" pitchFamily="2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06" name="Group 21"/>
          <p:cNvGrpSpPr/>
          <p:nvPr/>
        </p:nvGrpSpPr>
        <p:grpSpPr>
          <a:xfrm>
            <a:off x="2744101" y="2755535"/>
            <a:ext cx="492959" cy="510845"/>
            <a:chOff x="7632352" y="2681286"/>
            <a:chExt cx="405942" cy="420673"/>
          </a:xfrm>
        </p:grpSpPr>
        <p:sp>
          <p:nvSpPr>
            <p:cNvPr id="20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0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Arial-SGK-TV" pitchFamily="2" charset="0"/>
                  <a:cs typeface="Lato" pitchFamily="34" charset="0"/>
                </a:rPr>
                <a:t>9</a:t>
              </a:r>
            </a:p>
          </p:txBody>
        </p:sp>
      </p:grpSp>
      <p:sp>
        <p:nvSpPr>
          <p:cNvPr id="20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47579" y="280962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Arial-SGK-TV" pitchFamily="2" charset="0"/>
                <a:cs typeface="Lato Black" pitchFamily="34" charset="0"/>
              </a:rPr>
              <a:t>=</a:t>
            </a:r>
          </a:p>
        </p:txBody>
      </p:sp>
      <p:grpSp>
        <p:nvGrpSpPr>
          <p:cNvPr id="210" name="Group 21"/>
          <p:cNvGrpSpPr/>
          <p:nvPr/>
        </p:nvGrpSpPr>
        <p:grpSpPr>
          <a:xfrm>
            <a:off x="5561655" y="2145058"/>
            <a:ext cx="492959" cy="512597"/>
            <a:chOff x="7632352" y="2681286"/>
            <a:chExt cx="405942" cy="422117"/>
          </a:xfrm>
        </p:grpSpPr>
        <p:sp>
          <p:nvSpPr>
            <p:cNvPr id="21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1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Arial-SGK-TV" pitchFamily="2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13" name="Group 21"/>
          <p:cNvGrpSpPr/>
          <p:nvPr/>
        </p:nvGrpSpPr>
        <p:grpSpPr>
          <a:xfrm>
            <a:off x="5456121" y="2145930"/>
            <a:ext cx="702527" cy="521997"/>
            <a:chOff x="7545446" y="2681286"/>
            <a:chExt cx="578517" cy="429857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45446" y="2716228"/>
              <a:ext cx="578517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chemeClr val="bg1"/>
                  </a:solidFill>
                  <a:latin typeface="Arial-SGK-TV" pitchFamily="2" charset="0"/>
                  <a:cs typeface="Lato" pitchFamily="34" charset="0"/>
                </a:rPr>
                <a:t>10</a:t>
              </a:r>
            </a:p>
          </p:txBody>
        </p:sp>
      </p:grpSp>
      <p:sp>
        <p:nvSpPr>
          <p:cNvPr id="21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165133" y="2177721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Arial-SGK-TV" pitchFamily="2" charset="0"/>
                <a:cs typeface="Lato Black" pitchFamily="34" charset="0"/>
              </a:rPr>
              <a:t>=</a:t>
            </a:r>
          </a:p>
        </p:txBody>
      </p:sp>
      <p:grpSp>
        <p:nvGrpSpPr>
          <p:cNvPr id="217" name="Group 21"/>
          <p:cNvGrpSpPr/>
          <p:nvPr/>
        </p:nvGrpSpPr>
        <p:grpSpPr>
          <a:xfrm>
            <a:off x="5561655" y="2754659"/>
            <a:ext cx="492959" cy="512597"/>
            <a:chOff x="7632352" y="2681286"/>
            <a:chExt cx="405942" cy="422117"/>
          </a:xfrm>
        </p:grpSpPr>
        <p:sp>
          <p:nvSpPr>
            <p:cNvPr id="2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1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Arial-SGK-TV" pitchFamily="2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20" name="Group 21"/>
          <p:cNvGrpSpPr/>
          <p:nvPr/>
        </p:nvGrpSpPr>
        <p:grpSpPr>
          <a:xfrm>
            <a:off x="5467273" y="2755531"/>
            <a:ext cx="669073" cy="521997"/>
            <a:chOff x="7554624" y="2681286"/>
            <a:chExt cx="550968" cy="429857"/>
          </a:xfrm>
        </p:grpSpPr>
        <p:sp>
          <p:nvSpPr>
            <p:cNvPr id="2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2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54624" y="2716228"/>
              <a:ext cx="550968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600" b="1" dirty="0">
                  <a:solidFill>
                    <a:schemeClr val="bg1"/>
                  </a:solidFill>
                  <a:latin typeface="Arial-SGK-TV" pitchFamily="2" charset="0"/>
                  <a:cs typeface="Lato" pitchFamily="34" charset="0"/>
                </a:rPr>
                <a:t>10</a:t>
              </a:r>
            </a:p>
          </p:txBody>
        </p:sp>
      </p:grpSp>
      <p:sp>
        <p:nvSpPr>
          <p:cNvPr id="22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165133" y="280962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Arial-SGK-TV" pitchFamily="2" charset="0"/>
                <a:cs typeface="Lato Black" pitchFamily="34" charset="0"/>
              </a:rPr>
              <a:t>=</a:t>
            </a:r>
          </a:p>
        </p:txBody>
      </p:sp>
      <p:grpSp>
        <p:nvGrpSpPr>
          <p:cNvPr id="224" name="Group 21"/>
          <p:cNvGrpSpPr/>
          <p:nvPr/>
        </p:nvGrpSpPr>
        <p:grpSpPr>
          <a:xfrm>
            <a:off x="8345704" y="2145058"/>
            <a:ext cx="492959" cy="512597"/>
            <a:chOff x="7632352" y="2681286"/>
            <a:chExt cx="405942" cy="422117"/>
          </a:xfrm>
        </p:grpSpPr>
        <p:sp>
          <p:nvSpPr>
            <p:cNvPr id="22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2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Arial-SGK-TV" pitchFamily="2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27" name="Group 21"/>
          <p:cNvGrpSpPr/>
          <p:nvPr/>
        </p:nvGrpSpPr>
        <p:grpSpPr>
          <a:xfrm>
            <a:off x="8345704" y="2145934"/>
            <a:ext cx="492959" cy="510845"/>
            <a:chOff x="7632352" y="2681286"/>
            <a:chExt cx="405942" cy="420673"/>
          </a:xfrm>
        </p:grpSpPr>
        <p:sp>
          <p:nvSpPr>
            <p:cNvPr id="2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2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Arial-SGK-TV" pitchFamily="2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23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49182" y="2177721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Arial-SGK-TV" pitchFamily="2" charset="0"/>
                <a:cs typeface="Lato Black" pitchFamily="34" charset="0"/>
              </a:rPr>
              <a:t>=</a:t>
            </a:r>
          </a:p>
        </p:txBody>
      </p:sp>
      <p:grpSp>
        <p:nvGrpSpPr>
          <p:cNvPr id="231" name="Group 21"/>
          <p:cNvGrpSpPr/>
          <p:nvPr/>
        </p:nvGrpSpPr>
        <p:grpSpPr>
          <a:xfrm>
            <a:off x="8345704" y="2754659"/>
            <a:ext cx="492959" cy="512597"/>
            <a:chOff x="7632352" y="2681286"/>
            <a:chExt cx="405942" cy="422117"/>
          </a:xfrm>
        </p:grpSpPr>
        <p:sp>
          <p:nvSpPr>
            <p:cNvPr id="2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3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Arial-SGK-TV" pitchFamily="2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234" name="Group 21"/>
          <p:cNvGrpSpPr/>
          <p:nvPr/>
        </p:nvGrpSpPr>
        <p:grpSpPr>
          <a:xfrm>
            <a:off x="8345704" y="2755535"/>
            <a:ext cx="492959" cy="510845"/>
            <a:chOff x="7632352" y="2681286"/>
            <a:chExt cx="405942" cy="420673"/>
          </a:xfrm>
        </p:grpSpPr>
        <p:sp>
          <p:nvSpPr>
            <p:cNvPr id="23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3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Arial-SGK-TV" pitchFamily="2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23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49182" y="280962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Arial-SGK-TV" pitchFamily="2" charset="0"/>
                <a:cs typeface="Lato Black" pitchFamily="34" charset="0"/>
              </a:rPr>
              <a:t>=</a:t>
            </a:r>
          </a:p>
        </p:txBody>
      </p:sp>
      <p:sp>
        <p:nvSpPr>
          <p:cNvPr id="23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0957" y="1275772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rial-SGK-TV" pitchFamily="2" charset="0"/>
                <a:cs typeface="Lato" panose="020F0502020204030203" pitchFamily="34" charset="0"/>
              </a:rPr>
              <a:t>a) </a:t>
            </a:r>
            <a:r>
              <a:rPr lang="en-GB" sz="2800" dirty="0" err="1">
                <a:latin typeface="Arial-SGK-TV" pitchFamily="2" charset="0"/>
                <a:cs typeface="Lato" panose="020F0502020204030203" pitchFamily="34" charset="0"/>
              </a:rPr>
              <a:t>Tính</a:t>
            </a:r>
            <a:r>
              <a:rPr lang="en-GB" sz="2800" dirty="0">
                <a:latin typeface="Arial-SGK-TV" pitchFamily="2" charset="0"/>
                <a:cs typeface="Lato" panose="020F0502020204030203" pitchFamily="34" charset="0"/>
              </a:rPr>
              <a:t>:</a:t>
            </a:r>
          </a:p>
        </p:txBody>
      </p:sp>
      <p:pic>
        <p:nvPicPr>
          <p:cNvPr id="5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8" y="81167"/>
            <a:ext cx="1673352" cy="743806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390957" y="737021"/>
            <a:ext cx="155048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-SGK-TV" pitchFamily="2" charset="0"/>
                <a:cs typeface="Lato" panose="020F0502020204030203" pitchFamily="34" charset="0"/>
              </a:rPr>
              <a:t>2. </a:t>
            </a:r>
            <a:r>
              <a:rPr lang="en-GB" sz="2800" b="1" dirty="0" err="1">
                <a:latin typeface="Arial-SGK-TV" pitchFamily="2" charset="0"/>
                <a:cs typeface="Lato" panose="020F0502020204030203" pitchFamily="34" charset="0"/>
              </a:rPr>
              <a:t>Số</a:t>
            </a:r>
            <a:r>
              <a:rPr lang="en-GB" sz="2800" b="1" dirty="0">
                <a:latin typeface="Arial-SGK-TV" pitchFamily="2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320808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106" y="2040500"/>
            <a:ext cx="8567731" cy="187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2" name="Group 45"/>
          <p:cNvGrpSpPr/>
          <p:nvPr/>
        </p:nvGrpSpPr>
        <p:grpSpPr>
          <a:xfrm>
            <a:off x="2319499" y="2227413"/>
            <a:ext cx="598983" cy="613549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5" name="Group 61"/>
          <p:cNvGrpSpPr/>
          <p:nvPr/>
        </p:nvGrpSpPr>
        <p:grpSpPr>
          <a:xfrm>
            <a:off x="2313856" y="2225139"/>
            <a:ext cx="598983" cy="613549"/>
            <a:chOff x="7632352" y="2681286"/>
            <a:chExt cx="405942" cy="415815"/>
          </a:xfrm>
        </p:grpSpPr>
        <p:sp>
          <p:nvSpPr>
            <p:cNvPr id="5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84171" y="2224800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20999" y="2242833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015605" y="2242833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=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85815" y="2232235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7</a:t>
            </a:r>
          </a:p>
        </p:txBody>
      </p:sp>
      <p:grpSp>
        <p:nvGrpSpPr>
          <p:cNvPr id="62" name="Group 45"/>
          <p:cNvGrpSpPr/>
          <p:nvPr/>
        </p:nvGrpSpPr>
        <p:grpSpPr>
          <a:xfrm>
            <a:off x="5694630" y="2234847"/>
            <a:ext cx="598983" cy="613549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5" name="Group 61"/>
          <p:cNvGrpSpPr/>
          <p:nvPr/>
        </p:nvGrpSpPr>
        <p:grpSpPr>
          <a:xfrm>
            <a:off x="5688987" y="2232573"/>
            <a:ext cx="598983" cy="613549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855690" y="2232234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45042" y="2250267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260514" y="2250267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=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30724" y="2239669"/>
            <a:ext cx="771316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10</a:t>
            </a:r>
          </a:p>
        </p:txBody>
      </p:sp>
      <p:grpSp>
        <p:nvGrpSpPr>
          <p:cNvPr id="82" name="Group 45"/>
          <p:cNvGrpSpPr/>
          <p:nvPr/>
        </p:nvGrpSpPr>
        <p:grpSpPr>
          <a:xfrm>
            <a:off x="6564408" y="3115793"/>
            <a:ext cx="598983" cy="613549"/>
            <a:chOff x="7632352" y="2681286"/>
            <a:chExt cx="405942" cy="415815"/>
          </a:xfrm>
        </p:grpSpPr>
        <p:sp>
          <p:nvSpPr>
            <p:cNvPr id="8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5" name="Group 61"/>
          <p:cNvGrpSpPr/>
          <p:nvPr/>
        </p:nvGrpSpPr>
        <p:grpSpPr>
          <a:xfrm>
            <a:off x="6558765" y="3113519"/>
            <a:ext cx="598983" cy="613549"/>
            <a:chOff x="7632352" y="2681286"/>
            <a:chExt cx="405942" cy="415815"/>
          </a:xfrm>
        </p:grpSpPr>
        <p:sp>
          <p:nvSpPr>
            <p:cNvPr id="8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0</a:t>
              </a:r>
            </a:p>
          </p:txBody>
        </p:sp>
      </p:grp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629080" y="3113180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065908" y="3131213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260514" y="3131213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=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30724" y="3120615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3</a:t>
            </a:r>
          </a:p>
        </p:txBody>
      </p:sp>
      <p:grpSp>
        <p:nvGrpSpPr>
          <p:cNvPr id="94" name="Group 45"/>
          <p:cNvGrpSpPr/>
          <p:nvPr/>
        </p:nvGrpSpPr>
        <p:grpSpPr>
          <a:xfrm>
            <a:off x="1442295" y="3112075"/>
            <a:ext cx="598983" cy="613549"/>
            <a:chOff x="7632352" y="2681286"/>
            <a:chExt cx="405942" cy="415815"/>
          </a:xfrm>
        </p:grpSpPr>
        <p:sp>
          <p:nvSpPr>
            <p:cNvPr id="9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7" name="Group 61"/>
          <p:cNvGrpSpPr/>
          <p:nvPr/>
        </p:nvGrpSpPr>
        <p:grpSpPr>
          <a:xfrm>
            <a:off x="1436652" y="3109801"/>
            <a:ext cx="598983" cy="613549"/>
            <a:chOff x="7632352" y="2681286"/>
            <a:chExt cx="405942" cy="415815"/>
          </a:xfrm>
        </p:grpSpPr>
        <p:sp>
          <p:nvSpPr>
            <p:cNvPr id="9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03355" y="3109462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192707" y="3127495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008179" y="3127495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=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78389" y="3116897"/>
            <a:ext cx="348499" cy="582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40505E"/>
                </a:solidFill>
                <a:latin typeface="Arial-SGK-TV" pitchFamily="2" charset="0"/>
                <a:cs typeface="Lato" panose="020F0502020204030203" pitchFamily="34" charset="0"/>
              </a:rPr>
              <a:t>8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50970" y="1360773"/>
            <a:ext cx="236384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Arial-SGK-TV" pitchFamily="2" charset="0"/>
                <a:cs typeface="Lato" panose="020F0502020204030203" pitchFamily="34" charset="0"/>
              </a:rPr>
              <a:t>b) </a:t>
            </a:r>
            <a:r>
              <a:rPr lang="en-GB" sz="2800" dirty="0" err="1">
                <a:latin typeface="Arial-SGK-TV" pitchFamily="2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Arial-SGK-TV" pitchFamily="2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0" y="120496"/>
            <a:ext cx="1673352" cy="743806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339106" y="813795"/>
            <a:ext cx="135579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-SGK-TV" pitchFamily="2" charset="0"/>
                <a:cs typeface="Lato" panose="020F0502020204030203" pitchFamily="34" charset="0"/>
              </a:rPr>
              <a:t>3</a:t>
            </a:r>
            <a:r>
              <a:rPr lang="en-GB" sz="2400" b="1" smtClean="0">
                <a:latin typeface="Arial-SGK-TV" pitchFamily="2" charset="0"/>
                <a:cs typeface="Lato" panose="020F0502020204030203" pitchFamily="34" charset="0"/>
              </a:rPr>
              <a:t>. </a:t>
            </a:r>
            <a:r>
              <a:rPr lang="en-GB" sz="2400" b="1" dirty="0" err="1">
                <a:latin typeface="Arial-SGK-TV" pitchFamily="2" charset="0"/>
                <a:cs typeface="Lato" panose="020F0502020204030203" pitchFamily="34" charset="0"/>
              </a:rPr>
              <a:t>Số</a:t>
            </a:r>
            <a:r>
              <a:rPr lang="en-GB" sz="2400" b="1" dirty="0">
                <a:latin typeface="Arial-SGK-TV" pitchFamily="2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04878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2"/>
          <p:cNvGrpSpPr/>
          <p:nvPr/>
        </p:nvGrpSpPr>
        <p:grpSpPr>
          <a:xfrm>
            <a:off x="3518880" y="3232828"/>
            <a:ext cx="499111" cy="499112"/>
            <a:chOff x="7632352" y="2681286"/>
            <a:chExt cx="405942" cy="405944"/>
          </a:xfrm>
        </p:grpSpPr>
        <p:sp>
          <p:nvSpPr>
            <p:cNvPr id="1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9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1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1" name="Group 45"/>
          <p:cNvGrpSpPr/>
          <p:nvPr/>
        </p:nvGrpSpPr>
        <p:grpSpPr>
          <a:xfrm>
            <a:off x="2692534" y="3232829"/>
            <a:ext cx="499111" cy="499112"/>
            <a:chOff x="7632352" y="2681286"/>
            <a:chExt cx="405942" cy="405944"/>
          </a:xfrm>
        </p:grpSpPr>
        <p:sp>
          <p:nvSpPr>
            <p:cNvPr id="1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67"/>
          <p:cNvGrpSpPr/>
          <p:nvPr/>
        </p:nvGrpSpPr>
        <p:grpSpPr>
          <a:xfrm>
            <a:off x="1004963" y="3232823"/>
            <a:ext cx="499111" cy="499111"/>
            <a:chOff x="7632352" y="2681286"/>
            <a:chExt cx="405942" cy="405944"/>
          </a:xfrm>
        </p:grpSpPr>
        <p:sp>
          <p:nvSpPr>
            <p:cNvPr id="2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691338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45"/>
          <p:cNvGrpSpPr/>
          <p:nvPr/>
        </p:nvGrpSpPr>
        <p:grpSpPr>
          <a:xfrm>
            <a:off x="1863619" y="3229105"/>
            <a:ext cx="499111" cy="499111"/>
            <a:chOff x="7632352" y="2681286"/>
            <a:chExt cx="405942" cy="405944"/>
          </a:xfrm>
        </p:grpSpPr>
        <p:sp>
          <p:nvSpPr>
            <p:cNvPr id="2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1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7338" y="2691337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3" name="Group 61"/>
          <p:cNvGrpSpPr/>
          <p:nvPr/>
        </p:nvGrpSpPr>
        <p:grpSpPr>
          <a:xfrm>
            <a:off x="2686891" y="3232829"/>
            <a:ext cx="499111" cy="509055"/>
            <a:chOff x="7632352" y="2681286"/>
            <a:chExt cx="405942" cy="414031"/>
          </a:xfrm>
        </p:grpSpPr>
        <p:sp>
          <p:nvSpPr>
            <p:cNvPr id="20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24" name="Group 64"/>
          <p:cNvGrpSpPr/>
          <p:nvPr/>
        </p:nvGrpSpPr>
        <p:grpSpPr>
          <a:xfrm>
            <a:off x="3524124" y="3232829"/>
            <a:ext cx="499111" cy="509055"/>
            <a:chOff x="7632352" y="2681286"/>
            <a:chExt cx="405942" cy="414031"/>
          </a:xfrm>
        </p:grpSpPr>
        <p:sp>
          <p:nvSpPr>
            <p:cNvPr id="20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541" y="2700403"/>
              <a:ext cx="164947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6</a:t>
              </a:r>
            </a:p>
          </p:txBody>
        </p:sp>
      </p:grpSp>
      <p:grpSp>
        <p:nvGrpSpPr>
          <p:cNvPr id="25" name="Group 70"/>
          <p:cNvGrpSpPr/>
          <p:nvPr/>
        </p:nvGrpSpPr>
        <p:grpSpPr>
          <a:xfrm>
            <a:off x="1010471" y="3232829"/>
            <a:ext cx="499111" cy="509055"/>
            <a:chOff x="7632352" y="2681286"/>
            <a:chExt cx="405942" cy="414031"/>
          </a:xfrm>
        </p:grpSpPr>
        <p:sp>
          <p:nvSpPr>
            <p:cNvPr id="20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0" name="Group 61"/>
          <p:cNvGrpSpPr/>
          <p:nvPr/>
        </p:nvGrpSpPr>
        <p:grpSpPr>
          <a:xfrm>
            <a:off x="1857976" y="3229112"/>
            <a:ext cx="499111" cy="509055"/>
            <a:chOff x="7632352" y="2681286"/>
            <a:chExt cx="405942" cy="414031"/>
          </a:xfrm>
        </p:grpSpPr>
        <p:sp>
          <p:nvSpPr>
            <p:cNvPr id="2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21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053" y="270040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153" name="Rounded Rectangle 152"/>
          <p:cNvSpPr/>
          <p:nvPr/>
        </p:nvSpPr>
        <p:spPr>
          <a:xfrm>
            <a:off x="4535910" y="2795238"/>
            <a:ext cx="3635300" cy="1382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-SGK-TV" pitchFamily="2" charset="0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7447829" y="3013523"/>
            <a:ext cx="417062" cy="417063"/>
            <a:chOff x="7632352" y="2681286"/>
            <a:chExt cx="405942" cy="405944"/>
          </a:xfrm>
        </p:grpSpPr>
        <p:sp>
          <p:nvSpPr>
            <p:cNvPr id="1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2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6621483" y="3013524"/>
            <a:ext cx="417062" cy="417063"/>
            <a:chOff x="7632352" y="2681286"/>
            <a:chExt cx="405942" cy="405944"/>
          </a:xfrm>
        </p:grpSpPr>
        <p:sp>
          <p:nvSpPr>
            <p:cNvPr id="1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3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7"/>
          <p:cNvGrpSpPr/>
          <p:nvPr/>
        </p:nvGrpSpPr>
        <p:grpSpPr>
          <a:xfrm>
            <a:off x="5747959" y="3013524"/>
            <a:ext cx="417062" cy="417063"/>
            <a:chOff x="7632352" y="2681286"/>
            <a:chExt cx="405942" cy="405944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6615840" y="3013524"/>
            <a:ext cx="417062" cy="417063"/>
            <a:chOff x="7632352" y="2681286"/>
            <a:chExt cx="405942" cy="405944"/>
          </a:xfrm>
        </p:grpSpPr>
        <p:sp>
          <p:nvSpPr>
            <p:cNvPr id="13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3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6" name="Group 64"/>
          <p:cNvGrpSpPr/>
          <p:nvPr/>
        </p:nvGrpSpPr>
        <p:grpSpPr>
          <a:xfrm>
            <a:off x="7453073" y="3013524"/>
            <a:ext cx="417062" cy="417063"/>
            <a:chOff x="7632352" y="2681286"/>
            <a:chExt cx="405942" cy="405944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7" name="Group 70"/>
          <p:cNvGrpSpPr/>
          <p:nvPr/>
        </p:nvGrpSpPr>
        <p:grpSpPr>
          <a:xfrm>
            <a:off x="5753467" y="3013524"/>
            <a:ext cx="417062" cy="417063"/>
            <a:chOff x="7632352" y="2681286"/>
            <a:chExt cx="405942" cy="405944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66293" y="30066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Arial-SGK-TV" pitchFamily="2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14943" y="3006640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Arial-SGK-TV" pitchFamily="2" charset="0"/>
                <a:cs typeface="Lato" panose="020F0502020204030203" pitchFamily="34" charset="0"/>
              </a:rPr>
              <a:t>=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272227" y="1617148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40505E"/>
                </a:solidFill>
                <a:latin typeface="Arial-SGK-TV" pitchFamily="2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Arial-SGK-TV" pitchFamily="2" charset="0"/>
              <a:cs typeface="Lato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390834" y="1600679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40505E"/>
                </a:solidFill>
                <a:latin typeface="Arial-SGK-TV" pitchFamily="2" charset="0"/>
                <a:cs typeface="Lato" pitchFamily="34" charset="0"/>
              </a:rPr>
              <a:t>và</a:t>
            </a:r>
            <a:endParaRPr lang="en-US" sz="2400" b="1" dirty="0">
              <a:solidFill>
                <a:srgbClr val="40505E"/>
              </a:solidFill>
              <a:latin typeface="Arial-SGK-TV" pitchFamily="2" charset="0"/>
              <a:cs typeface="Lato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92042" y="294020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Group 42"/>
          <p:cNvGrpSpPr/>
          <p:nvPr/>
        </p:nvGrpSpPr>
        <p:grpSpPr>
          <a:xfrm>
            <a:off x="7444113" y="3578518"/>
            <a:ext cx="417062" cy="417063"/>
            <a:chOff x="7632352" y="2681286"/>
            <a:chExt cx="405942" cy="405944"/>
          </a:xfrm>
        </p:grpSpPr>
        <p:sp>
          <p:nvSpPr>
            <p:cNvPr id="1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5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2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6617767" y="3578519"/>
            <a:ext cx="417062" cy="417063"/>
            <a:chOff x="7632352" y="2681286"/>
            <a:chExt cx="405942" cy="405944"/>
          </a:xfrm>
        </p:grpSpPr>
        <p:sp>
          <p:nvSpPr>
            <p:cNvPr id="16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6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8269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67"/>
          <p:cNvGrpSpPr/>
          <p:nvPr/>
        </p:nvGrpSpPr>
        <p:grpSpPr>
          <a:xfrm>
            <a:off x="5744243" y="3578519"/>
            <a:ext cx="417062" cy="417063"/>
            <a:chOff x="7632352" y="2681286"/>
            <a:chExt cx="405942" cy="405944"/>
          </a:xfrm>
        </p:grpSpPr>
        <p:sp>
          <p:nvSpPr>
            <p:cNvPr id="1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rgbClr val="40505E"/>
                  </a:solidFill>
                  <a:latin typeface="Arial-SGK-TV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61"/>
          <p:cNvGrpSpPr/>
          <p:nvPr/>
        </p:nvGrpSpPr>
        <p:grpSpPr>
          <a:xfrm>
            <a:off x="6612124" y="3578519"/>
            <a:ext cx="417062" cy="417063"/>
            <a:chOff x="7632352" y="2681286"/>
            <a:chExt cx="405942" cy="405944"/>
          </a:xfrm>
        </p:grpSpPr>
        <p:sp>
          <p:nvSpPr>
            <p:cNvPr id="1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6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3" name="Group 64"/>
          <p:cNvGrpSpPr/>
          <p:nvPr/>
        </p:nvGrpSpPr>
        <p:grpSpPr>
          <a:xfrm>
            <a:off x="7449357" y="3578519"/>
            <a:ext cx="417062" cy="417063"/>
            <a:chOff x="7632352" y="2681286"/>
            <a:chExt cx="405942" cy="405944"/>
          </a:xfrm>
        </p:grpSpPr>
        <p:sp>
          <p:nvSpPr>
            <p:cNvPr id="1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7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6</a:t>
              </a:r>
            </a:p>
          </p:txBody>
        </p:sp>
      </p:grpSp>
      <p:grpSp>
        <p:nvGrpSpPr>
          <p:cNvPr id="14" name="Group 70"/>
          <p:cNvGrpSpPr/>
          <p:nvPr/>
        </p:nvGrpSpPr>
        <p:grpSpPr>
          <a:xfrm>
            <a:off x="5749751" y="3578519"/>
            <a:ext cx="417062" cy="417063"/>
            <a:chOff x="7632352" y="2681286"/>
            <a:chExt cx="405942" cy="405944"/>
          </a:xfrm>
        </p:grpSpPr>
        <p:sp>
          <p:nvSpPr>
            <p:cNvPr id="1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sp>
          <p:nvSpPr>
            <p:cNvPr id="17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1333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Arial-SGK-TV" pitchFamily="2" charset="0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62577" y="35716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Arial-SGK-TV" pitchFamily="2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11227" y="3571635"/>
            <a:ext cx="242654" cy="40573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Arial-SGK-TV" pitchFamily="2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5" name="Group 185"/>
          <p:cNvGrpSpPr/>
          <p:nvPr/>
        </p:nvGrpSpPr>
        <p:grpSpPr>
          <a:xfrm>
            <a:off x="812226" y="1144448"/>
            <a:ext cx="796537" cy="1407067"/>
            <a:chOff x="1707608" y="1365872"/>
            <a:chExt cx="796537" cy="1407067"/>
          </a:xfrm>
        </p:grpSpPr>
        <p:sp>
          <p:nvSpPr>
            <p:cNvPr id="176" name="Oval 175"/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181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6" name="Group 186"/>
          <p:cNvGrpSpPr/>
          <p:nvPr/>
        </p:nvGrpSpPr>
        <p:grpSpPr>
          <a:xfrm>
            <a:off x="2261562" y="1165477"/>
            <a:ext cx="796537" cy="1407067"/>
            <a:chOff x="3610736" y="1365872"/>
            <a:chExt cx="796537" cy="1407067"/>
          </a:xfrm>
        </p:grpSpPr>
        <p:sp>
          <p:nvSpPr>
            <p:cNvPr id="177" name="Oval 176"/>
            <p:cNvSpPr/>
            <p:nvPr/>
          </p:nvSpPr>
          <p:spPr>
            <a:xfrm>
              <a:off x="3836020" y="1494264"/>
              <a:ext cx="178419" cy="1784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182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3610736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7" name="Group 187"/>
          <p:cNvGrpSpPr/>
          <p:nvPr/>
        </p:nvGrpSpPr>
        <p:grpSpPr>
          <a:xfrm>
            <a:off x="4232572" y="1127978"/>
            <a:ext cx="796537" cy="1407067"/>
            <a:chOff x="4257511" y="1365872"/>
            <a:chExt cx="796537" cy="1407067"/>
          </a:xfrm>
        </p:grpSpPr>
        <p:sp>
          <p:nvSpPr>
            <p:cNvPr id="178" name="Oval 177"/>
            <p:cNvSpPr/>
            <p:nvPr/>
          </p:nvSpPr>
          <p:spPr>
            <a:xfrm>
              <a:off x="4460488" y="1494264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183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4257511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8" name="Group 188"/>
          <p:cNvGrpSpPr/>
          <p:nvPr/>
        </p:nvGrpSpPr>
        <p:grpSpPr>
          <a:xfrm>
            <a:off x="6236079" y="1127978"/>
            <a:ext cx="796537" cy="1407067"/>
            <a:chOff x="6261018" y="1365872"/>
            <a:chExt cx="796537" cy="1407067"/>
          </a:xfrm>
        </p:grpSpPr>
        <p:sp>
          <p:nvSpPr>
            <p:cNvPr id="179" name="Oval 178"/>
            <p:cNvSpPr/>
            <p:nvPr/>
          </p:nvSpPr>
          <p:spPr>
            <a:xfrm>
              <a:off x="6456556" y="1483112"/>
              <a:ext cx="211873" cy="211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184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6261018" y="1365872"/>
              <a:ext cx="796537" cy="1407067"/>
            </a:xfrm>
            <a:prstGeom prst="rect">
              <a:avLst/>
            </a:prstGeom>
            <a:noFill/>
          </p:spPr>
        </p:pic>
      </p:grpSp>
      <p:grpSp>
        <p:nvGrpSpPr>
          <p:cNvPr id="19" name="Group 189"/>
          <p:cNvGrpSpPr/>
          <p:nvPr/>
        </p:nvGrpSpPr>
        <p:grpSpPr>
          <a:xfrm>
            <a:off x="6882854" y="1127978"/>
            <a:ext cx="796537" cy="1407067"/>
            <a:chOff x="6907793" y="1365872"/>
            <a:chExt cx="796537" cy="1407067"/>
          </a:xfrm>
        </p:grpSpPr>
        <p:sp>
          <p:nvSpPr>
            <p:cNvPr id="180" name="Oval 179"/>
            <p:cNvSpPr/>
            <p:nvPr/>
          </p:nvSpPr>
          <p:spPr>
            <a:xfrm>
              <a:off x="7114479" y="1483112"/>
              <a:ext cx="200722" cy="2007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185" name="Picture 4" descr="F:\AAA-LÀM ẢNH SLIDE\Bai10-LT3-3.png"/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6907793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191" name="Rounded Rectangle 190"/>
          <p:cNvSpPr/>
          <p:nvPr/>
        </p:nvSpPr>
        <p:spPr>
          <a:xfrm>
            <a:off x="465714" y="720092"/>
            <a:ext cx="8162693" cy="3612995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-SGK-TV" pitchFamily="2" charset="0"/>
            </a:endParaRPr>
          </a:p>
        </p:txBody>
      </p:sp>
      <p:sp>
        <p:nvSpPr>
          <p:cNvPr id="21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81948" y="32593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Arial-SGK-TV" pitchFamily="2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21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08296" y="3259397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Arial-SGK-TV" pitchFamily="2" charset="0"/>
                <a:cs typeface="Lato" panose="020F0502020204030203" pitchFamily="34" charset="0"/>
              </a:rPr>
              <a:t>=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53033" y="3255680"/>
            <a:ext cx="290391" cy="48554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Arial-SGK-TV" pitchFamily="2" charset="0"/>
                <a:cs typeface="Lato" panose="020F0502020204030203" pitchFamily="34" charset="0"/>
              </a:rPr>
              <a:t>+</a:t>
            </a:r>
          </a:p>
        </p:txBody>
      </p:sp>
      <p:pic>
        <p:nvPicPr>
          <p:cNvPr id="9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98" y="83359"/>
            <a:ext cx="1462769" cy="650202"/>
          </a:xfrm>
          <a:prstGeom prst="rect">
            <a:avLst/>
          </a:prstGeom>
          <a:noFill/>
        </p:spPr>
      </p:pic>
      <p:sp>
        <p:nvSpPr>
          <p:cNvPr id="100" name="Action Button: Home 99">
            <a:hlinkClick r:id="rId4" action="ppaction://hlinksldjump" highlightClick="1"/>
          </p:cNvPr>
          <p:cNvSpPr/>
          <p:nvPr/>
        </p:nvSpPr>
        <p:spPr>
          <a:xfrm>
            <a:off x="8594077" y="4644127"/>
            <a:ext cx="301238" cy="3012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-SGK-TV" pitchFamily="2" charset="0"/>
            </a:endParaRPr>
          </a:p>
        </p:txBody>
      </p:sp>
      <p:grpSp>
        <p:nvGrpSpPr>
          <p:cNvPr id="91" name="Group 185">
            <a:extLst>
              <a:ext uri="{FF2B5EF4-FFF2-40B4-BE49-F238E27FC236}">
                <a16:creationId xmlns:a16="http://schemas.microsoft.com/office/drawing/2014/main" xmlns="" id="{6AD27502-3863-4A99-AB94-FEED0C9D4561}"/>
              </a:ext>
            </a:extLst>
          </p:cNvPr>
          <p:cNvGrpSpPr/>
          <p:nvPr/>
        </p:nvGrpSpPr>
        <p:grpSpPr>
          <a:xfrm>
            <a:off x="1608212" y="1119523"/>
            <a:ext cx="796537" cy="1407067"/>
            <a:chOff x="1707608" y="1365872"/>
            <a:chExt cx="796537" cy="1407067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CB1673DF-2EA2-448B-A283-F348FFEAC5FB}"/>
                </a:ext>
              </a:extLst>
            </p:cNvPr>
            <p:cNvSpPr/>
            <p:nvPr/>
          </p:nvSpPr>
          <p:spPr>
            <a:xfrm>
              <a:off x="1906859" y="1505415"/>
              <a:ext cx="189570" cy="189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93" name="Picture 4" descr="F:\AAA-LÀM ẢNH SLIDE\Bai10-LT3-3.png">
              <a:extLst>
                <a:ext uri="{FF2B5EF4-FFF2-40B4-BE49-F238E27FC236}">
                  <a16:creationId xmlns:a16="http://schemas.microsoft.com/office/drawing/2014/main" xmlns="" id="{DD4AE766-5BBD-4134-BB71-A7789F5E7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21695" r="21695"/>
            <a:stretch>
              <a:fillRect/>
            </a:stretch>
          </p:blipFill>
          <p:spPr bwMode="auto">
            <a:xfrm>
              <a:off x="1707608" y="1365872"/>
              <a:ext cx="796537" cy="1407067"/>
            </a:xfrm>
            <a:prstGeom prst="rect">
              <a:avLst/>
            </a:prstGeom>
            <a:noFill/>
          </p:spPr>
        </p:pic>
      </p:grp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9067B6D7-AB86-4EE1-92C7-00B7940BFB3B}"/>
              </a:ext>
            </a:extLst>
          </p:cNvPr>
          <p:cNvSpPr/>
          <p:nvPr/>
        </p:nvSpPr>
        <p:spPr>
          <a:xfrm>
            <a:off x="1033670" y="4419598"/>
            <a:ext cx="2199861" cy="461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+ 2 + 2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6B3ACD98-B36C-4109-B152-2C18CC66E76E}"/>
              </a:ext>
            </a:extLst>
          </p:cNvPr>
          <p:cNvSpPr/>
          <p:nvPr/>
        </p:nvSpPr>
        <p:spPr>
          <a:xfrm>
            <a:off x="3476814" y="4412972"/>
            <a:ext cx="2199861" cy="461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+ 3 + 5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845F357-4CFC-4C90-93D0-9F8F1793E1D6}"/>
              </a:ext>
            </a:extLst>
          </p:cNvPr>
          <p:cNvSpPr/>
          <p:nvPr/>
        </p:nvSpPr>
        <p:spPr>
          <a:xfrm>
            <a:off x="5913644" y="4385385"/>
            <a:ext cx="2199861" cy="461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+ 4 + 0</a:t>
            </a:r>
          </a:p>
        </p:txBody>
      </p:sp>
    </p:spTree>
    <p:extLst>
      <p:ext uri="{BB962C8B-B14F-4D97-AF65-F5344CB8AC3E}">
        <p14:creationId xmlns:p14="http://schemas.microsoft.com/office/powerpoint/2010/main" val="2160937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08" y="143465"/>
            <a:ext cx="1673352" cy="74380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69847" y="806417"/>
            <a:ext cx="869585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2059902" y="1843515"/>
            <a:ext cx="1141513" cy="2419813"/>
            <a:chOff x="2010725" y="1692619"/>
            <a:chExt cx="1141513" cy="2419813"/>
          </a:xfrm>
        </p:grpSpPr>
        <p:sp>
          <p:nvSpPr>
            <p:cNvPr id="92" name="Oval 91"/>
            <p:cNvSpPr/>
            <p:nvPr/>
          </p:nvSpPr>
          <p:spPr>
            <a:xfrm>
              <a:off x="2464420" y="2263698"/>
              <a:ext cx="234175" cy="234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97" name="Picture 12" descr="F:\AAA-LÀM ẢNH SLIDE\Bai10-LT3-4(1).png"/>
            <p:cNvPicPr>
              <a:picLocks noChangeAspect="1" noChangeArrowheads="1"/>
            </p:cNvPicPr>
            <p:nvPr/>
          </p:nvPicPr>
          <p:blipFill>
            <a:blip r:embed="rId3"/>
            <a:srcRect l="26413" r="26413"/>
            <a:stretch>
              <a:fillRect/>
            </a:stretch>
          </p:blipFill>
          <p:spPr bwMode="auto">
            <a:xfrm>
              <a:off x="2010725" y="1692619"/>
              <a:ext cx="1141513" cy="2419813"/>
            </a:xfrm>
            <a:prstGeom prst="rect">
              <a:avLst/>
            </a:prstGeom>
            <a:noFill/>
          </p:spPr>
        </p:pic>
      </p:grpSp>
      <p:grpSp>
        <p:nvGrpSpPr>
          <p:cNvPr id="103" name="Group 102"/>
          <p:cNvGrpSpPr/>
          <p:nvPr/>
        </p:nvGrpSpPr>
        <p:grpSpPr>
          <a:xfrm>
            <a:off x="2971571" y="1564736"/>
            <a:ext cx="1657705" cy="2419813"/>
            <a:chOff x="2922394" y="1413840"/>
            <a:chExt cx="1657705" cy="2419813"/>
          </a:xfrm>
        </p:grpSpPr>
        <p:sp>
          <p:nvSpPr>
            <p:cNvPr id="91" name="Oval 90"/>
            <p:cNvSpPr/>
            <p:nvPr/>
          </p:nvSpPr>
          <p:spPr>
            <a:xfrm>
              <a:off x="3668751" y="1873405"/>
              <a:ext cx="234175" cy="2341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98" name="Picture 13" descr="F:\AAA-LÀM ẢNH SLIDE\Bai10-LT3-4(2).png"/>
            <p:cNvPicPr>
              <a:picLocks noChangeAspect="1" noChangeArrowheads="1"/>
            </p:cNvPicPr>
            <p:nvPr/>
          </p:nvPicPr>
          <p:blipFill>
            <a:blip r:embed="rId4"/>
            <a:srcRect l="15238" r="16254"/>
            <a:stretch>
              <a:fillRect/>
            </a:stretch>
          </p:blipFill>
          <p:spPr bwMode="auto">
            <a:xfrm>
              <a:off x="2922394" y="1413840"/>
              <a:ext cx="1657705" cy="2419813"/>
            </a:xfrm>
            <a:prstGeom prst="rect">
              <a:avLst/>
            </a:prstGeom>
            <a:noFill/>
          </p:spPr>
        </p:pic>
      </p:grpSp>
      <p:grpSp>
        <p:nvGrpSpPr>
          <p:cNvPr id="105" name="Group 104"/>
          <p:cNvGrpSpPr/>
          <p:nvPr/>
        </p:nvGrpSpPr>
        <p:grpSpPr>
          <a:xfrm>
            <a:off x="3087350" y="2685199"/>
            <a:ext cx="1854410" cy="1633101"/>
            <a:chOff x="3038173" y="2534303"/>
            <a:chExt cx="1854410" cy="1633101"/>
          </a:xfrm>
        </p:grpSpPr>
        <p:sp>
          <p:nvSpPr>
            <p:cNvPr id="93" name="Oval 92"/>
            <p:cNvSpPr/>
            <p:nvPr/>
          </p:nvSpPr>
          <p:spPr>
            <a:xfrm>
              <a:off x="3891776" y="3010830"/>
              <a:ext cx="245326" cy="2453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99" name="Picture 14" descr="F:\AAA-LÀM ẢNH SLIDE\Bai10-LT3-4(3).png"/>
            <p:cNvPicPr>
              <a:picLocks noChangeAspect="1" noChangeArrowheads="1"/>
            </p:cNvPicPr>
            <p:nvPr/>
          </p:nvPicPr>
          <p:blipFill>
            <a:blip r:embed="rId5"/>
            <a:srcRect l="12190" t="17270" r="11175" b="15238"/>
            <a:stretch>
              <a:fillRect/>
            </a:stretch>
          </p:blipFill>
          <p:spPr bwMode="auto">
            <a:xfrm>
              <a:off x="3038173" y="2534303"/>
              <a:ext cx="1854410" cy="1633101"/>
            </a:xfrm>
            <a:prstGeom prst="rect">
              <a:avLst/>
            </a:prstGeom>
            <a:noFill/>
          </p:spPr>
        </p:pic>
      </p:grpSp>
      <p:grpSp>
        <p:nvGrpSpPr>
          <p:cNvPr id="106" name="Group 105"/>
          <p:cNvGrpSpPr/>
          <p:nvPr/>
        </p:nvGrpSpPr>
        <p:grpSpPr>
          <a:xfrm>
            <a:off x="6198537" y="1364010"/>
            <a:ext cx="1829850" cy="2419813"/>
            <a:chOff x="6327776" y="1213114"/>
            <a:chExt cx="1829850" cy="2419813"/>
          </a:xfrm>
        </p:grpSpPr>
        <p:sp>
          <p:nvSpPr>
            <p:cNvPr id="94" name="Oval 93"/>
            <p:cNvSpPr/>
            <p:nvPr/>
          </p:nvSpPr>
          <p:spPr>
            <a:xfrm>
              <a:off x="7103327" y="1505415"/>
              <a:ext cx="256478" cy="2564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100" name="Picture 15" descr="F:\AAA-LÀM ẢNH SLIDE\Bai10-LT3-4(4).png"/>
            <p:cNvPicPr>
              <a:picLocks noChangeAspect="1" noChangeArrowheads="1"/>
            </p:cNvPicPr>
            <p:nvPr/>
          </p:nvPicPr>
          <p:blipFill>
            <a:blip r:embed="rId6"/>
            <a:srcRect l="12190" r="12190"/>
            <a:stretch>
              <a:fillRect/>
            </a:stretch>
          </p:blipFill>
          <p:spPr bwMode="auto">
            <a:xfrm>
              <a:off x="6327776" y="1213114"/>
              <a:ext cx="1829850" cy="2419813"/>
            </a:xfrm>
            <a:prstGeom prst="rect">
              <a:avLst/>
            </a:prstGeom>
            <a:noFill/>
          </p:spPr>
        </p:pic>
      </p:grpSp>
      <p:grpSp>
        <p:nvGrpSpPr>
          <p:cNvPr id="108" name="Group 107"/>
          <p:cNvGrpSpPr/>
          <p:nvPr/>
        </p:nvGrpSpPr>
        <p:grpSpPr>
          <a:xfrm>
            <a:off x="7194965" y="2399025"/>
            <a:ext cx="1092335" cy="2223193"/>
            <a:chOff x="7324204" y="2248129"/>
            <a:chExt cx="1092335" cy="2223193"/>
          </a:xfrm>
        </p:grpSpPr>
        <p:sp>
          <p:nvSpPr>
            <p:cNvPr id="96" name="Oval 95"/>
            <p:cNvSpPr/>
            <p:nvPr/>
          </p:nvSpPr>
          <p:spPr>
            <a:xfrm>
              <a:off x="7683191" y="2988527"/>
              <a:ext cx="234176" cy="2341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101" name="Picture 16" descr="F:\AAA-LÀM ẢNH SLIDE\Bai10-LT3-4(5).png"/>
            <p:cNvPicPr>
              <a:picLocks noChangeAspect="1" noChangeArrowheads="1"/>
            </p:cNvPicPr>
            <p:nvPr/>
          </p:nvPicPr>
          <p:blipFill>
            <a:blip r:embed="rId7"/>
            <a:srcRect l="27429" t="4063" r="27429" b="4063"/>
            <a:stretch>
              <a:fillRect/>
            </a:stretch>
          </p:blipFill>
          <p:spPr bwMode="auto">
            <a:xfrm>
              <a:off x="7324204" y="2248129"/>
              <a:ext cx="1092335" cy="2223193"/>
            </a:xfrm>
            <a:prstGeom prst="rect">
              <a:avLst/>
            </a:prstGeom>
            <a:noFill/>
          </p:spPr>
        </p:pic>
      </p:grpSp>
      <p:grpSp>
        <p:nvGrpSpPr>
          <p:cNvPr id="107" name="Group 106"/>
          <p:cNvGrpSpPr/>
          <p:nvPr/>
        </p:nvGrpSpPr>
        <p:grpSpPr>
          <a:xfrm>
            <a:off x="5814247" y="2651451"/>
            <a:ext cx="1288984" cy="1854420"/>
            <a:chOff x="5943486" y="2500555"/>
            <a:chExt cx="1288984" cy="1854420"/>
          </a:xfrm>
        </p:grpSpPr>
        <p:sp>
          <p:nvSpPr>
            <p:cNvPr id="95" name="Oval 94"/>
            <p:cNvSpPr/>
            <p:nvPr/>
          </p:nvSpPr>
          <p:spPr>
            <a:xfrm>
              <a:off x="6467708" y="3100039"/>
              <a:ext cx="267629" cy="267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SGK-TV" pitchFamily="2" charset="0"/>
              </a:endParaRPr>
            </a:p>
          </p:txBody>
        </p:sp>
        <p:pic>
          <p:nvPicPr>
            <p:cNvPr id="102" name="Picture 17" descr="F:\AAA-LÀM ẢNH SLIDE\Bai10-LT3-4(6).png"/>
            <p:cNvPicPr>
              <a:picLocks noChangeAspect="1" noChangeArrowheads="1"/>
            </p:cNvPicPr>
            <p:nvPr/>
          </p:nvPicPr>
          <p:blipFill>
            <a:blip r:embed="rId8"/>
            <a:srcRect l="23365" t="12190" r="23365" b="11175"/>
            <a:stretch>
              <a:fillRect/>
            </a:stretch>
          </p:blipFill>
          <p:spPr bwMode="auto">
            <a:xfrm>
              <a:off x="5943486" y="2500555"/>
              <a:ext cx="1288984" cy="1854420"/>
            </a:xfrm>
            <a:prstGeom prst="rect">
              <a:avLst/>
            </a:prstGeom>
            <a:noFill/>
          </p:spPr>
        </p:pic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722" y="3053421"/>
            <a:ext cx="1611906" cy="16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063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LT3-5.png"/>
          <p:cNvPicPr>
            <a:picLocks noChangeAspect="1" noChangeArrowheads="1"/>
          </p:cNvPicPr>
          <p:nvPr/>
        </p:nvPicPr>
        <p:blipFill>
          <a:blip r:embed="rId2"/>
          <a:srcRect t="25397" b="25397"/>
          <a:stretch>
            <a:fillRect/>
          </a:stretch>
        </p:blipFill>
        <p:spPr bwMode="auto">
          <a:xfrm>
            <a:off x="328255" y="1886917"/>
            <a:ext cx="4668296" cy="2296998"/>
          </a:xfrm>
          <a:prstGeom prst="rect">
            <a:avLst/>
          </a:prstGeom>
          <a:noFill/>
        </p:spPr>
      </p:pic>
      <p:pic>
        <p:nvPicPr>
          <p:cNvPr id="7171" name="Picture 3" descr="F:\AAA-PDF-SGK\PNG\Untitled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7885" y="1422751"/>
            <a:ext cx="4149376" cy="2856531"/>
          </a:xfrm>
          <a:prstGeom prst="rect">
            <a:avLst/>
          </a:prstGeom>
          <a:noFill/>
        </p:spPr>
      </p:pic>
      <p:grpSp>
        <p:nvGrpSpPr>
          <p:cNvPr id="57" name="Group 56"/>
          <p:cNvGrpSpPr/>
          <p:nvPr/>
        </p:nvGrpSpPr>
        <p:grpSpPr>
          <a:xfrm>
            <a:off x="1996873" y="2095511"/>
            <a:ext cx="992457" cy="646331"/>
            <a:chOff x="2018371" y="2053692"/>
            <a:chExt cx="992457" cy="646331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" name="TextBox 55"/>
            <p:cNvSpPr txBox="1"/>
            <p:nvPr/>
          </p:nvSpPr>
          <p:spPr>
            <a:xfrm>
              <a:off x="2329672" y="2053692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-SGK-TV" pitchFamily="2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506105" y="2582441"/>
            <a:ext cx="992457" cy="646331"/>
            <a:chOff x="2018371" y="2053692"/>
            <a:chExt cx="992457" cy="646331"/>
          </a:xfrm>
        </p:grpSpPr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TextBox 59"/>
            <p:cNvSpPr txBox="1"/>
            <p:nvPr/>
          </p:nvSpPr>
          <p:spPr>
            <a:xfrm>
              <a:off x="2329672" y="2053692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-SGK-TV" pitchFamily="2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071101" y="3079766"/>
            <a:ext cx="992457" cy="646331"/>
            <a:chOff x="2018371" y="2053692"/>
            <a:chExt cx="992457" cy="646331"/>
          </a:xfrm>
        </p:grpSpPr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5" name="TextBox 64"/>
            <p:cNvSpPr txBox="1"/>
            <p:nvPr/>
          </p:nvSpPr>
          <p:spPr>
            <a:xfrm>
              <a:off x="2329672" y="2053692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-SGK-TV" pitchFamily="2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004308" y="2158699"/>
            <a:ext cx="992457" cy="523220"/>
            <a:chOff x="2018371" y="2109447"/>
            <a:chExt cx="992457" cy="523220"/>
          </a:xfrm>
        </p:grpSpPr>
        <p:pic>
          <p:nvPicPr>
            <p:cNvPr id="7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TextBox 73"/>
            <p:cNvSpPr txBox="1"/>
            <p:nvPr/>
          </p:nvSpPr>
          <p:spPr>
            <a:xfrm>
              <a:off x="2207011" y="210944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-SGK-TV" pitchFamily="2" charset="0"/>
                  <a:cs typeface="Lato Black" pitchFamily="34" charset="0"/>
                </a:rPr>
                <a:t>10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513540" y="2634478"/>
            <a:ext cx="992457" cy="523220"/>
            <a:chOff x="2018371" y="2098296"/>
            <a:chExt cx="992457" cy="523220"/>
          </a:xfrm>
        </p:grpSpPr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78"/>
            <p:cNvSpPr txBox="1"/>
            <p:nvPr/>
          </p:nvSpPr>
          <p:spPr>
            <a:xfrm>
              <a:off x="2318521" y="2098296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-SGK-TV" pitchFamily="2" charset="0"/>
                  <a:cs typeface="Lato Black" pitchFamily="34" charset="0"/>
                </a:rPr>
                <a:t>3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078536" y="3131803"/>
            <a:ext cx="992457" cy="523220"/>
            <a:chOff x="2018371" y="2098296"/>
            <a:chExt cx="992457" cy="523220"/>
          </a:xfrm>
        </p:grpSpPr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8371" y="2173016"/>
              <a:ext cx="992457" cy="43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4" name="TextBox 83"/>
            <p:cNvSpPr txBox="1"/>
            <p:nvPr/>
          </p:nvSpPr>
          <p:spPr>
            <a:xfrm>
              <a:off x="2318521" y="2098296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-SGK-TV" pitchFamily="2" charset="0"/>
                  <a:cs typeface="Lato Black" pitchFamily="34" charset="0"/>
                </a:rPr>
                <a:t>1</a:t>
              </a:r>
            </a:p>
          </p:txBody>
        </p:sp>
      </p:grpSp>
      <p:pic>
        <p:nvPicPr>
          <p:cNvPr id="2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305" y="252471"/>
            <a:ext cx="1673352" cy="743806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03339" y="962418"/>
            <a:ext cx="12813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-SGK-TV" pitchFamily="2" charset="0"/>
                <a:cs typeface="Lato" panose="020F0502020204030203" pitchFamily="34" charset="0"/>
              </a:rPr>
              <a:t>5. </a:t>
            </a:r>
            <a:r>
              <a:rPr lang="en-GB" sz="2400" b="1" dirty="0" err="1">
                <a:latin typeface="Arial-SGK-TV" pitchFamily="2" charset="0"/>
                <a:cs typeface="Lato" panose="020F0502020204030203" pitchFamily="34" charset="0"/>
              </a:rPr>
              <a:t>Số</a:t>
            </a:r>
            <a:r>
              <a:rPr lang="en-GB" sz="2400" b="1" dirty="0">
                <a:latin typeface="Arial-SGK-TV" pitchFamily="2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93128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1CD4D90D-1C44-4D0D-B978-0AFCB6A24773}"/>
</file>

<file path=customXml/itemProps2.xml><?xml version="1.0" encoding="utf-8"?>
<ds:datastoreItem xmlns:ds="http://schemas.openxmlformats.org/officeDocument/2006/customXml" ds:itemID="{8CFE1CE0-1AC2-4A62-89C6-60511FF19938}"/>
</file>

<file path=customXml/itemProps3.xml><?xml version="1.0" encoding="utf-8"?>
<ds:datastoreItem xmlns:ds="http://schemas.openxmlformats.org/officeDocument/2006/customXml" ds:itemID="{3271598D-54E0-4083-ADF5-000008CE5D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10858</TotalTime>
  <Words>155</Words>
  <Application>Microsoft Office PowerPoint</Application>
  <PresentationFormat>Custom</PresentationFormat>
  <Paragraphs>98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 Light</vt:lpstr>
      <vt:lpstr>Arial-SGK-TV</vt:lpstr>
      <vt:lpstr>Lato</vt:lpstr>
      <vt:lpstr>Lato Heavy</vt:lpstr>
      <vt:lpstr>Calibri</vt:lpstr>
      <vt:lpstr>Times New Roman</vt:lpstr>
      <vt:lpstr>Arial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413</cp:revision>
  <dcterms:created xsi:type="dcterms:W3CDTF">2020-02-21T03:04:01Z</dcterms:created>
  <dcterms:modified xsi:type="dcterms:W3CDTF">2022-09-03T14:55:47Z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