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4"/>
  </p:notesMasterIdLst>
  <p:sldIdLst>
    <p:sldId id="452" r:id="rId3"/>
    <p:sldId id="411" r:id="rId4"/>
    <p:sldId id="460" r:id="rId5"/>
    <p:sldId id="443" r:id="rId6"/>
    <p:sldId id="463" r:id="rId7"/>
    <p:sldId id="464" r:id="rId8"/>
    <p:sldId id="465" r:id="rId9"/>
    <p:sldId id="467" r:id="rId10"/>
    <p:sldId id="466" r:id="rId11"/>
    <p:sldId id="459" r:id="rId12"/>
    <p:sldId id="425" r:id="rId13"/>
    <p:sldId id="468" r:id="rId14"/>
    <p:sldId id="469" r:id="rId15"/>
    <p:sldId id="470" r:id="rId16"/>
    <p:sldId id="472" r:id="rId17"/>
    <p:sldId id="405" r:id="rId18"/>
    <p:sldId id="449" r:id="rId19"/>
    <p:sldId id="456" r:id="rId20"/>
    <p:sldId id="457" r:id="rId21"/>
    <p:sldId id="458" r:id="rId22"/>
    <p:sldId id="450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NI-Avo" panose="020B0604020202020204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CC"/>
    <a:srgbClr val="FFFF99"/>
    <a:srgbClr val="FFFF66"/>
    <a:srgbClr val="D60093"/>
    <a:srgbClr val="FF33CC"/>
    <a:srgbClr val="FF00FF"/>
    <a:srgbClr val="FF3399"/>
    <a:srgbClr val="B7FFB7"/>
    <a:srgbClr val="FF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84" d="100"/>
          <a:sy n="84" d="100"/>
        </p:scale>
        <p:origin x="154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customXml" Target="../customXml/item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071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34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8176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53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0322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6662DE-F1A6-47CD-A8C4-98B0B68DE567}" type="slidenum">
              <a:rPr lang="zh-CN" altLang="en-US" smtClean="0">
                <a:solidFill>
                  <a:prstClr val="black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56811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8956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7384"/>
            <a:ext cx="9191294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528451"/>
            <a:ext cx="9649072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4187132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836712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601264"/>
            <a:ext cx="3201194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211792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426957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26585" y="3526512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50: ÔN TẬP VÀ KỂ CHUYỆN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978510"/>
            <a:ext cx="7487866" cy="446671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CON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411409"/>
            <a:ext cx="542171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</p:txBody>
      </p: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59033" y="5181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0" y="361842"/>
            <a:ext cx="4231063" cy="45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2482455" y="1083473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endParaRPr lang="en-GB" sz="4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40" y="1302029"/>
            <a:ext cx="3510053" cy="26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75" y="4204446"/>
            <a:ext cx="3642189" cy="253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2482455" y="284565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r>
              <a:rPr lang="en-GB" sz="4000" kern="0" dirty="0" err="1">
                <a:solidFill>
                  <a:srgbClr val="FF0000"/>
                </a:solidFill>
              </a:rPr>
              <a:t>Viết</a:t>
            </a:r>
            <a:r>
              <a:rPr lang="en-GB" sz="4000" kern="0" dirty="0">
                <a:solidFill>
                  <a:srgbClr val="FF0000"/>
                </a:solidFill>
              </a:rPr>
              <a:t> </a:t>
            </a:r>
            <a:r>
              <a:rPr lang="en-GB" sz="4000" kern="0" dirty="0" err="1">
                <a:solidFill>
                  <a:srgbClr val="FF0000"/>
                </a:solidFill>
              </a:rPr>
              <a:t>bảng</a:t>
            </a:r>
            <a:endParaRPr lang="en-GB" sz="4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76400" y="2209800"/>
            <a:ext cx="57631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Haït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thoùc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naûy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maàm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vi-VN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7059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318443" cy="5943600"/>
          </a:xfrm>
        </p:spPr>
      </p:pic>
    </p:spTree>
    <p:extLst>
      <p:ext uri="{BB962C8B-B14F-4D97-AF65-F5344CB8AC3E}">
        <p14:creationId xmlns:p14="http://schemas.microsoft.com/office/powerpoint/2010/main" val="100019339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ẠT THÓC NẢY MẦ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"/>
            <a:ext cx="8763000" cy="6452858"/>
          </a:xfrm>
        </p:spPr>
      </p:pic>
    </p:spTree>
    <p:extLst>
      <p:ext uri="{BB962C8B-B14F-4D97-AF65-F5344CB8AC3E}">
        <p14:creationId xmlns:p14="http://schemas.microsoft.com/office/powerpoint/2010/main" val="89881100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318443" cy="5943600"/>
          </a:xfrm>
        </p:spPr>
      </p:pic>
    </p:spTree>
    <p:extLst>
      <p:ext uri="{BB962C8B-B14F-4D97-AF65-F5344CB8AC3E}">
        <p14:creationId xmlns:p14="http://schemas.microsoft.com/office/powerpoint/2010/main" val="24582329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68836" cy="36576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246705" y="1295400"/>
            <a:ext cx="6278296" cy="1981200"/>
            <a:chOff x="331436" y="1850590"/>
            <a:chExt cx="7487347" cy="22250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331436" y="1850590"/>
              <a:ext cx="7487347" cy="22250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020808" y="2445041"/>
              <a:ext cx="3934823" cy="103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54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Kể</a:t>
              </a:r>
              <a:r>
                <a:rPr lang="en-US" altLang="zh-CN" sz="5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54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chuyện</a:t>
              </a:r>
              <a:endParaRPr lang="en-US" altLang="zh-CN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74" y="1620049"/>
            <a:ext cx="1616790" cy="4714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62" y="1603398"/>
            <a:ext cx="1110400" cy="471488"/>
          </a:xfrm>
          <a:prstGeom prst="rect">
            <a:avLst/>
          </a:prstGeom>
        </p:spPr>
      </p:pic>
      <p:sp>
        <p:nvSpPr>
          <p:cNvPr id="11" name="WordArt 30"/>
          <p:cNvSpPr>
            <a:spLocks noChangeArrowheads="1" noChangeShapeType="1" noTextEdit="1"/>
          </p:cNvSpPr>
          <p:nvPr/>
        </p:nvSpPr>
        <p:spPr bwMode="auto">
          <a:xfrm>
            <a:off x="685800" y="3657600"/>
            <a:ext cx="8229600" cy="1043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ĐẦU TIÊN CỦA THỎ CON</a:t>
            </a:r>
            <a:endParaRPr lang="en-US" sz="27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39977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231230"/>
            <a:ext cx="3733800" cy="838200"/>
            <a:chOff x="228600" y="228600"/>
            <a:chExt cx="37338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3" y="275304"/>
              <a:ext cx="3001297" cy="762000"/>
            </a:xfrm>
            <a:prstGeom prst="roundRect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Kể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chuyện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97944" y="1066800"/>
            <a:ext cx="679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Baøi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hoïc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ñaàu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tieân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con</a:t>
            </a:r>
            <a:endParaRPr lang="en-US" sz="3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2486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693471"/>
            <a:ext cx="296227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4352925"/>
            <a:ext cx="280035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4352925"/>
            <a:ext cx="24955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ài học đầu tiên của thỏ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8170" y="1069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231230"/>
            <a:ext cx="3733800" cy="838200"/>
            <a:chOff x="228600" y="228600"/>
            <a:chExt cx="37338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3" y="275304"/>
              <a:ext cx="3001297" cy="762000"/>
            </a:xfrm>
            <a:prstGeom prst="roundRect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Kể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chuyện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97944" y="1066800"/>
            <a:ext cx="679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Baøi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hoïc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ñaàu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tieân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con</a:t>
            </a:r>
            <a:endParaRPr lang="en-US" sz="3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826111"/>
            <a:ext cx="5016090" cy="320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1840" y="5406122"/>
            <a:ext cx="9262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/>
              <a:t> Trước khi thỏ con đi chơi, thỏ mẹ dặn dò điều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631004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5791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5228897"/>
            <a:ext cx="6613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/>
              <a:t>Va vào anh sóc, thỏ con nói gì?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9637662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5334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4495799"/>
            <a:ext cx="6377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/>
              <a:t>Được bác voi cứu, thỏ con nói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112712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830970"/>
              </p:ext>
            </p:extLst>
          </p:nvPr>
        </p:nvGraphicFramePr>
        <p:xfrm>
          <a:off x="1981200" y="1295400"/>
          <a:ext cx="5638800" cy="5079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/>
                <a:gridCol w="1879600"/>
                <a:gridCol w="1879600"/>
              </a:tblGrid>
              <a:tr h="564444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rgbClr val="F2B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6200" y="121965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2060"/>
                </a:solidFill>
                <a:latin typeface="VNI-Avo" pitchFamily="2" charset="0"/>
              </a:rPr>
              <a:t>c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121965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2060"/>
                </a:solidFill>
                <a:latin typeface="VNI-Avo" pitchFamily="2" charset="0"/>
              </a:rPr>
              <a:t>t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1788408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2060"/>
                </a:solidFill>
                <a:latin typeface="VNI-Avo" pitchFamily="2" charset="0"/>
              </a:rPr>
              <a:t>a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0725" y="2350383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002060"/>
                </a:solidFill>
                <a:latin typeface="VNI-Avo" pitchFamily="2" charset="0"/>
              </a:rPr>
              <a:t>aê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2924175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002060"/>
                </a:solidFill>
                <a:latin typeface="VNI-Avo" pitchFamily="2" charset="0"/>
              </a:rPr>
              <a:t>aâ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0725" y="348615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2060"/>
                </a:solidFill>
                <a:latin typeface="VNI-Avo" pitchFamily="2" charset="0"/>
              </a:rPr>
              <a:t>o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0250" y="4048125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002060"/>
                </a:solidFill>
                <a:latin typeface="VNI-Avo" pitchFamily="2" charset="0"/>
              </a:rPr>
              <a:t>oâ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90725" y="4621917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2060"/>
                </a:solidFill>
                <a:latin typeface="VNI-Avo" pitchFamily="2" charset="0"/>
              </a:rPr>
              <a:t>ô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0725" y="517480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2060"/>
                </a:solidFill>
                <a:latin typeface="VNI-Avo" pitchFamily="2" charset="0"/>
              </a:rPr>
              <a:t>u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574859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ö</a:t>
            </a:r>
            <a:endParaRPr lang="vi-VN" sz="35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62450" y="1786451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VNI-Avo" pitchFamily="2" charset="0"/>
              </a:rPr>
              <a:t>ac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43700" y="1788408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1250" y="2350325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aêc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62500" y="235228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aêt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79275" y="2918027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aâc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0525" y="2919984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aât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98075" y="3481901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oc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79325" y="3483858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74325" y="4050475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oâc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55575" y="405243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oât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4375" y="461630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ôt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91150" y="5182051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uc</a:t>
            </a:r>
            <a:endParaRPr lang="vi-VN" sz="35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09950" y="5745925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VNI-Avo" pitchFamily="2" charset="0"/>
              </a:rPr>
              <a:t>öc</a:t>
            </a:r>
            <a:endParaRPr lang="vi-VN" sz="3500" b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10000" y="4679067"/>
            <a:ext cx="1933700" cy="568181"/>
            <a:chOff x="3810000" y="4679067"/>
            <a:chExt cx="1933700" cy="56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10000" y="4679067"/>
              <a:ext cx="1928750" cy="56818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874325" y="4679067"/>
              <a:ext cx="1869375" cy="56818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553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5069395"/>
            <a:ext cx="5718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 smtClean="0"/>
              <a:t>Thỏ con hiểu ra điều gì?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0321170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231230"/>
            <a:ext cx="3733800" cy="838200"/>
            <a:chOff x="228600" y="228600"/>
            <a:chExt cx="37338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3" y="275304"/>
              <a:ext cx="3001297" cy="762000"/>
            </a:xfrm>
            <a:prstGeom prst="roundRect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Kể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chuyện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97944" y="1066800"/>
            <a:ext cx="679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Baøi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hoïc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ñaàu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tieân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3000" b="1" dirty="0" smtClean="0">
                <a:solidFill>
                  <a:srgbClr val="0033CC"/>
                </a:solidFill>
                <a:latin typeface="VNI-Avo" pitchFamily="2" charset="0"/>
              </a:rPr>
              <a:t> con</a:t>
            </a:r>
            <a:endParaRPr lang="en-US" sz="3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2486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693471"/>
            <a:ext cx="296227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4352925"/>
            <a:ext cx="280035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4352925"/>
            <a:ext cx="24955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2389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8" y="13580"/>
            <a:ext cx="2400508" cy="21185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55" y="146917"/>
            <a:ext cx="2019475" cy="2011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" y="2129091"/>
            <a:ext cx="2453853" cy="2270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68" y="2101773"/>
            <a:ext cx="2331922" cy="2194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0" y="1165085"/>
            <a:ext cx="2225233" cy="2164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86" y="915759"/>
            <a:ext cx="2497567" cy="2372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7" y="4365754"/>
            <a:ext cx="2301439" cy="2179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34" y="4526582"/>
            <a:ext cx="2491956" cy="2354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07" y="4125642"/>
            <a:ext cx="2164268" cy="2202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97" y="3428413"/>
            <a:ext cx="2080440" cy="18746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624478" y="122904"/>
            <a:ext cx="2332704" cy="838200"/>
            <a:chOff x="228600" y="228600"/>
            <a:chExt cx="2332704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16931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81000" y="1828800"/>
            <a:ext cx="8241424" cy="389408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daãn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tìm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thaáy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moài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“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002060"/>
                </a:solidFill>
                <a:latin typeface="+mj-lt"/>
              </a:rPr>
              <a:t>…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002060"/>
                </a:solidFill>
              </a:rPr>
              <a:t>…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”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goïi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chaïy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laïi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chen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nhau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roài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ruùc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vaøo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beân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uû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aám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con.</a:t>
            </a:r>
            <a:endParaRPr lang="en-US" sz="3000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3C56753-F953-480B-A676-5A168B2B7CDC}"/>
              </a:ext>
            </a:extLst>
          </p:cNvPr>
          <p:cNvCxnSpPr/>
          <p:nvPr/>
        </p:nvCxnSpPr>
        <p:spPr>
          <a:xfrm flipH="1">
            <a:off x="2400837" y="3584795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4208838-CEEF-4DA7-BA61-77080DAB9623}"/>
              </a:ext>
            </a:extLst>
          </p:cNvPr>
          <p:cNvCxnSpPr/>
          <p:nvPr/>
        </p:nvCxnSpPr>
        <p:spPr>
          <a:xfrm flipH="1">
            <a:off x="7089575" y="2212422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9F6B4BE-2693-4539-880F-578E2B83FC79}"/>
              </a:ext>
            </a:extLst>
          </p:cNvPr>
          <p:cNvSpPr/>
          <p:nvPr/>
        </p:nvSpPr>
        <p:spPr>
          <a:xfrm>
            <a:off x="954314" y="209017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C63E2C9-0537-4DFF-B182-AF9E34752032}"/>
              </a:ext>
            </a:extLst>
          </p:cNvPr>
          <p:cNvSpPr/>
          <p:nvPr/>
        </p:nvSpPr>
        <p:spPr>
          <a:xfrm>
            <a:off x="7226735" y="18288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089BC57-DC58-475B-818C-D778AD3A19CF}"/>
              </a:ext>
            </a:extLst>
          </p:cNvPr>
          <p:cNvSpPr/>
          <p:nvPr/>
        </p:nvSpPr>
        <p:spPr>
          <a:xfrm>
            <a:off x="2561304" y="3278175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9542756-BEFE-40EF-8A87-38DC54ADC082}"/>
              </a:ext>
            </a:extLst>
          </p:cNvPr>
          <p:cNvCxnSpPr/>
          <p:nvPr/>
        </p:nvCxnSpPr>
        <p:spPr>
          <a:xfrm flipH="1">
            <a:off x="7548541" y="4267200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089BC57-DC58-475B-818C-D778AD3A19CF}"/>
              </a:ext>
            </a:extLst>
          </p:cNvPr>
          <p:cNvSpPr/>
          <p:nvPr/>
        </p:nvSpPr>
        <p:spPr>
          <a:xfrm>
            <a:off x="7712999" y="3962400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9542756-BEFE-40EF-8A87-38DC54ADC082}"/>
              </a:ext>
            </a:extLst>
          </p:cNvPr>
          <p:cNvCxnSpPr/>
          <p:nvPr/>
        </p:nvCxnSpPr>
        <p:spPr>
          <a:xfrm flipH="1">
            <a:off x="5181600" y="4876800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38397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81000" y="1828800"/>
            <a:ext cx="8241424" cy="389408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daãn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. </a:t>
            </a:r>
            <a:endParaRPr lang="en-US" sz="3000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23195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81000" y="1828800"/>
            <a:ext cx="8241424" cy="389408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daãn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thaáy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moài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“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…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FF0000"/>
                </a:solidFill>
              </a:rPr>
              <a:t>…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”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goïi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con.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endParaRPr lang="en-US" sz="3000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0061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81000" y="1828800"/>
            <a:ext cx="8241424" cy="389408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daãn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tìm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thaáy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moài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“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002060"/>
                </a:solidFill>
                <a:latin typeface="+mj-lt"/>
              </a:rPr>
              <a:t>…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002060"/>
                </a:solidFill>
              </a:rPr>
              <a:t>…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”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goïi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con.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chaïy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laïi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chen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chuùc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nhau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roài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ruùc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vaøo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beân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endParaRPr lang="en-US" sz="3000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83484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81000" y="1828800"/>
            <a:ext cx="8241424" cy="389408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daãn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tìm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thaáy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moài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“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002060"/>
                </a:solidFill>
                <a:latin typeface="+mj-lt"/>
              </a:rPr>
              <a:t>…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002060"/>
                </a:solidFill>
              </a:rPr>
              <a:t>…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”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goïi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chaïy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laïi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chen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nhau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roài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ruùc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vaøo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beân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uû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aám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cho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con.</a:t>
            </a:r>
            <a:endParaRPr lang="en-US" sz="30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78473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81000" y="1828800"/>
            <a:ext cx="8241424" cy="389408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daãn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tìm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thaáy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moài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“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002060"/>
                </a:solidFill>
                <a:latin typeface="+mj-lt"/>
              </a:rPr>
              <a:t>…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000" b="1" dirty="0" smtClean="0">
                <a:solidFill>
                  <a:srgbClr val="002060"/>
                </a:solidFill>
              </a:rPr>
              <a:t>…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”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goïi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chaïy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laïi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chen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nhau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roài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ruùc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vaøo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beân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uû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aám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con.</a:t>
            </a:r>
            <a:endParaRPr lang="en-US" sz="3000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4912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F28DFA2-4A93-457E-B847-0A8A1FE665C4}"/>
</file>

<file path=customXml/itemProps2.xml><?xml version="1.0" encoding="utf-8"?>
<ds:datastoreItem xmlns:ds="http://schemas.openxmlformats.org/officeDocument/2006/customXml" ds:itemID="{CCEAB650-5A9B-46AB-ACC5-61A703EDF6B0}"/>
</file>

<file path=customXml/itemProps3.xml><?xml version="1.0" encoding="utf-8"?>
<ds:datastoreItem xmlns:ds="http://schemas.openxmlformats.org/officeDocument/2006/customXml" ds:itemID="{2A758AAA-365D-4CD7-9546-17166AA0CF47}"/>
</file>

<file path=docProps/app.xml><?xml version="1.0" encoding="utf-8"?>
<Properties xmlns="http://schemas.openxmlformats.org/officeDocument/2006/extended-properties" xmlns:vt="http://schemas.openxmlformats.org/officeDocument/2006/docPropsVTypes">
  <TotalTime>4895</TotalTime>
  <Words>395</Words>
  <Application>Microsoft Office PowerPoint</Application>
  <PresentationFormat>On-screen Show (4:3)</PresentationFormat>
  <Paragraphs>80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Patrick Hand SC</vt:lpstr>
      <vt:lpstr>Times New Roman</vt:lpstr>
      <vt:lpstr>方正黑体简体</vt:lpstr>
      <vt:lpstr>VNI-Avo</vt:lpstr>
      <vt:lpstr>Arial-SGK-TV</vt:lpstr>
      <vt:lpstr>Arial</vt:lpstr>
      <vt:lpstr>宋体</vt:lpstr>
      <vt:lpstr>等线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360</cp:revision>
  <dcterms:created xsi:type="dcterms:W3CDTF">2006-08-16T00:00:00Z</dcterms:created>
  <dcterms:modified xsi:type="dcterms:W3CDTF">2021-11-25T16:46:33Z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