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772" r:id="rId4"/>
  </p:sldMasterIdLst>
  <p:notesMasterIdLst>
    <p:notesMasterId r:id="rId35"/>
  </p:notesMasterIdLst>
  <p:sldIdLst>
    <p:sldId id="308" r:id="rId5"/>
    <p:sldId id="479" r:id="rId6"/>
    <p:sldId id="478" r:id="rId7"/>
    <p:sldId id="438" r:id="rId8"/>
    <p:sldId id="490" r:id="rId9"/>
    <p:sldId id="460" r:id="rId10"/>
    <p:sldId id="418" r:id="rId11"/>
    <p:sldId id="435" r:id="rId12"/>
    <p:sldId id="436" r:id="rId13"/>
    <p:sldId id="419" r:id="rId14"/>
    <p:sldId id="264" r:id="rId15"/>
    <p:sldId id="491" r:id="rId16"/>
    <p:sldId id="353" r:id="rId17"/>
    <p:sldId id="468" r:id="rId18"/>
    <p:sldId id="481" r:id="rId19"/>
    <p:sldId id="482" r:id="rId20"/>
    <p:sldId id="483" r:id="rId21"/>
    <p:sldId id="417" r:id="rId22"/>
    <p:sldId id="472" r:id="rId23"/>
    <p:sldId id="433" r:id="rId24"/>
    <p:sldId id="425" r:id="rId25"/>
    <p:sldId id="476" r:id="rId26"/>
    <p:sldId id="434" r:id="rId27"/>
    <p:sldId id="489" r:id="rId28"/>
    <p:sldId id="488" r:id="rId29"/>
    <p:sldId id="486" r:id="rId30"/>
    <p:sldId id="487" r:id="rId31"/>
    <p:sldId id="458" r:id="rId32"/>
    <p:sldId id="477" r:id="rId33"/>
    <p:sldId id="484" r:id="rId34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  <p:embeddedFont>
      <p:font typeface="VNI-Avo" pitchFamily="2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C3399"/>
    <a:srgbClr val="0066FF"/>
    <a:srgbClr val="008000"/>
    <a:srgbClr val="FFCCFF"/>
    <a:srgbClr val="993366"/>
    <a:srgbClr val="CC0099"/>
    <a:srgbClr val="FF0066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60"/>
  </p:normalViewPr>
  <p:slideViewPr>
    <p:cSldViewPr>
      <p:cViewPr varScale="1">
        <p:scale>
          <a:sx n="93" d="100"/>
          <a:sy n="93" d="100"/>
        </p:scale>
        <p:origin x="88" y="18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customXml" Target="../customXml/item3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customXml" Target="../customXml/item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CE736693-C8BD-4614-8868-055FDFEEB2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B6BF96AB-032F-4FC8-A110-226FD3B12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DE71836B-DC99-4566-876F-C3ACA5A79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AB7E3F-A41C-4F70-90F7-BB7EC3B7AF7E}" type="slidenum">
              <a:rPr lang="zh-CN" altLang="en-US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895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9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370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3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5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800"/>
            </a:lvl2pPr>
            <a:lvl3pPr marL="914333" indent="0">
              <a:buNone/>
              <a:defRPr sz="16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  <a:lvl6pPr marL="2285829" indent="0">
              <a:buNone/>
              <a:defRPr sz="1400"/>
            </a:lvl6pPr>
            <a:lvl7pPr marL="2742995" indent="0">
              <a:buNone/>
              <a:defRPr sz="1400"/>
            </a:lvl7pPr>
            <a:lvl8pPr marL="3200160" indent="0">
              <a:buNone/>
              <a:defRPr sz="1400"/>
            </a:lvl8pPr>
            <a:lvl9pPr marL="36573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297778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1602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75055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0027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05451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920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086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95883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7490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4414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6845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667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86" indent="0" algn="ctr">
              <a:buNone/>
              <a:defRPr/>
            </a:lvl2pPr>
            <a:lvl3pPr marL="913995" indent="0" algn="ctr">
              <a:buNone/>
              <a:defRPr/>
            </a:lvl3pPr>
            <a:lvl4pPr marL="1370988" indent="0" algn="ctr">
              <a:buNone/>
              <a:defRPr/>
            </a:lvl4pPr>
            <a:lvl5pPr marL="1827989" indent="0" algn="ctr">
              <a:buNone/>
              <a:defRPr/>
            </a:lvl5pPr>
            <a:lvl6pPr marL="2284974" indent="0" algn="ctr">
              <a:buNone/>
              <a:defRPr/>
            </a:lvl6pPr>
            <a:lvl7pPr marL="2741960" indent="0" algn="ctr">
              <a:buNone/>
              <a:defRPr/>
            </a:lvl7pPr>
            <a:lvl8pPr marL="3198960" indent="0" algn="ctr">
              <a:buNone/>
              <a:defRPr/>
            </a:lvl8pPr>
            <a:lvl9pPr marL="36559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39510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91409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6" indent="0">
              <a:buNone/>
              <a:defRPr sz="1800"/>
            </a:lvl2pPr>
            <a:lvl3pPr marL="913995" indent="0">
              <a:buNone/>
              <a:defRPr sz="1600"/>
            </a:lvl3pPr>
            <a:lvl4pPr marL="1370988" indent="0">
              <a:buNone/>
              <a:defRPr sz="1400"/>
            </a:lvl4pPr>
            <a:lvl5pPr marL="1827989" indent="0">
              <a:buNone/>
              <a:defRPr sz="1400"/>
            </a:lvl5pPr>
            <a:lvl6pPr marL="2284974" indent="0">
              <a:buNone/>
              <a:defRPr sz="1400"/>
            </a:lvl6pPr>
            <a:lvl7pPr marL="2741960" indent="0">
              <a:buNone/>
              <a:defRPr sz="1400"/>
            </a:lvl7pPr>
            <a:lvl8pPr marL="3198960" indent="0">
              <a:buNone/>
              <a:defRPr sz="1400"/>
            </a:lvl8pPr>
            <a:lvl9pPr marL="36559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85677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8532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95" indent="0">
              <a:buNone/>
              <a:defRPr sz="1800" b="1"/>
            </a:lvl3pPr>
            <a:lvl4pPr marL="1370988" indent="0">
              <a:buNone/>
              <a:defRPr sz="1600" b="1"/>
            </a:lvl4pPr>
            <a:lvl5pPr marL="1827989" indent="0">
              <a:buNone/>
              <a:defRPr sz="1600" b="1"/>
            </a:lvl5pPr>
            <a:lvl6pPr marL="2284974" indent="0">
              <a:buNone/>
              <a:defRPr sz="1600" b="1"/>
            </a:lvl6pPr>
            <a:lvl7pPr marL="2741960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95" indent="0">
              <a:buNone/>
              <a:defRPr sz="1800" b="1"/>
            </a:lvl3pPr>
            <a:lvl4pPr marL="1370988" indent="0">
              <a:buNone/>
              <a:defRPr sz="1600" b="1"/>
            </a:lvl4pPr>
            <a:lvl5pPr marL="1827989" indent="0">
              <a:buNone/>
              <a:defRPr sz="1600" b="1"/>
            </a:lvl5pPr>
            <a:lvl6pPr marL="2284974" indent="0">
              <a:buNone/>
              <a:defRPr sz="1600" b="1"/>
            </a:lvl6pPr>
            <a:lvl7pPr marL="2741960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80058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14747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86547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95" indent="0">
              <a:buNone/>
              <a:defRPr sz="1000"/>
            </a:lvl3pPr>
            <a:lvl4pPr marL="1370988" indent="0">
              <a:buNone/>
              <a:defRPr sz="900"/>
            </a:lvl4pPr>
            <a:lvl5pPr marL="1827989" indent="0">
              <a:buNone/>
              <a:defRPr sz="900"/>
            </a:lvl5pPr>
            <a:lvl6pPr marL="2284974" indent="0">
              <a:buNone/>
              <a:defRPr sz="900"/>
            </a:lvl6pPr>
            <a:lvl7pPr marL="2741960" indent="0">
              <a:buNone/>
              <a:defRPr sz="900"/>
            </a:lvl7pPr>
            <a:lvl8pPr marL="3198960" indent="0">
              <a:buNone/>
              <a:defRPr sz="900"/>
            </a:lvl8pPr>
            <a:lvl9pPr marL="36559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14107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86" indent="0">
              <a:buNone/>
              <a:defRPr sz="2800"/>
            </a:lvl2pPr>
            <a:lvl3pPr marL="913995" indent="0">
              <a:buNone/>
              <a:defRPr sz="2400"/>
            </a:lvl3pPr>
            <a:lvl4pPr marL="1370988" indent="0">
              <a:buNone/>
              <a:defRPr sz="2000"/>
            </a:lvl4pPr>
            <a:lvl5pPr marL="1827989" indent="0">
              <a:buNone/>
              <a:defRPr sz="2000"/>
            </a:lvl5pPr>
            <a:lvl6pPr marL="2284974" indent="0">
              <a:buNone/>
              <a:defRPr sz="2000"/>
            </a:lvl6pPr>
            <a:lvl7pPr marL="2741960" indent="0">
              <a:buNone/>
              <a:defRPr sz="2000"/>
            </a:lvl7pPr>
            <a:lvl8pPr marL="3198960" indent="0">
              <a:buNone/>
              <a:defRPr sz="2000"/>
            </a:lvl8pPr>
            <a:lvl9pPr marL="36559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95" indent="0">
              <a:buNone/>
              <a:defRPr sz="1000"/>
            </a:lvl3pPr>
            <a:lvl4pPr marL="1370988" indent="0">
              <a:buNone/>
              <a:defRPr sz="900"/>
            </a:lvl4pPr>
            <a:lvl5pPr marL="1827989" indent="0">
              <a:buNone/>
              <a:defRPr sz="900"/>
            </a:lvl5pPr>
            <a:lvl6pPr marL="2284974" indent="0">
              <a:buNone/>
              <a:defRPr sz="900"/>
            </a:lvl6pPr>
            <a:lvl7pPr marL="2741960" indent="0">
              <a:buNone/>
              <a:defRPr sz="900"/>
            </a:lvl7pPr>
            <a:lvl8pPr marL="3198960" indent="0">
              <a:buNone/>
              <a:defRPr sz="900"/>
            </a:lvl8pPr>
            <a:lvl9pPr marL="36559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43395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1283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37400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6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25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25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25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98779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33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85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5" indent="-3428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5" indent="-2285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6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1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09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6645"/>
  <p:txStyles>
    <p:titleStyle>
      <a:lvl1pPr algn="ctr" defTabSz="91431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2" rIns="91404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399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25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399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3995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399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5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9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40" indent="-34274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25" indent="-28562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88" indent="-22849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80" indent="-22849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481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466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68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61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454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6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5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9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4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60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54" algn="l" defTabSz="9139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440DB1B3-720E-450B-B1A0-C8DCC27B2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31" y="744788"/>
            <a:ext cx="5143500" cy="2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:a16="http://schemas.microsoft.com/office/drawing/2014/main" id="{D9A69405-C6C5-412B-BF68-052F5FE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28046"/>
            <a:ext cx="3128963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</a:t>
            </a:r>
            <a:endParaRPr lang="en-US" altLang="en-US" sz="3675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D9E285-5902-4EA6-BA7D-7F8A52F66D85}"/>
              </a:ext>
            </a:extLst>
          </p:cNvPr>
          <p:cNvSpPr/>
          <p:nvPr/>
        </p:nvSpPr>
        <p:spPr>
          <a:xfrm>
            <a:off x="5128981" y="2212640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tốt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2E396F5-1713-432D-BAB4-09EDCAE72909}"/>
              </a:ext>
            </a:extLst>
          </p:cNvPr>
          <p:cNvSpPr/>
          <p:nvPr/>
        </p:nvSpPr>
        <p:spPr>
          <a:xfrm>
            <a:off x="2072106" y="732399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ngọt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77140-0D56-42DE-BB83-244249AB502F}"/>
              </a:ext>
            </a:extLst>
          </p:cNvPr>
          <p:cNvSpPr/>
          <p:nvPr/>
        </p:nvSpPr>
        <p:spPr>
          <a:xfrm>
            <a:off x="5119927" y="716611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vót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86DA75-7F01-4B24-89DB-578DC40E7B8F}"/>
              </a:ext>
            </a:extLst>
          </p:cNvPr>
          <p:cNvSpPr/>
          <p:nvPr/>
        </p:nvSpPr>
        <p:spPr>
          <a:xfrm>
            <a:off x="2072105" y="2190750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cột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066E23-2451-4C8F-A0C6-365158CF2E6C}"/>
              </a:ext>
            </a:extLst>
          </p:cNvPr>
          <p:cNvSpPr/>
          <p:nvPr/>
        </p:nvSpPr>
        <p:spPr>
          <a:xfrm>
            <a:off x="5128981" y="3790950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vợt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7BADA6-4167-4547-9B28-DF7DDD975241}"/>
              </a:ext>
            </a:extLst>
          </p:cNvPr>
          <p:cNvSpPr/>
          <p:nvPr/>
        </p:nvSpPr>
        <p:spPr>
          <a:xfrm>
            <a:off x="2017464" y="3776178"/>
            <a:ext cx="261598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thớt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D0DCEA-85E6-4BBB-ACE9-836C5F7EF76D}"/>
              </a:ext>
            </a:extLst>
          </p:cNvPr>
          <p:cNvSpPr/>
          <p:nvPr/>
        </p:nvSpPr>
        <p:spPr>
          <a:xfrm>
            <a:off x="2007017" y="3798780"/>
            <a:ext cx="2636876" cy="10003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thớt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84B87A7-4D86-42CB-8EFB-6D74E0974B8A}"/>
              </a:ext>
            </a:extLst>
          </p:cNvPr>
          <p:cNvSpPr txBox="1">
            <a:spLocks/>
          </p:cNvSpPr>
          <p:nvPr/>
        </p:nvSpPr>
        <p:spPr>
          <a:xfrm>
            <a:off x="330654" y="3277012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quả</a:t>
            </a:r>
            <a:r>
              <a:rPr lang="en-US" sz="45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6329BF-B527-41A2-AA82-5D165DB3AC0E}"/>
              </a:ext>
            </a:extLst>
          </p:cNvPr>
          <p:cNvSpPr txBox="1">
            <a:spLocks/>
          </p:cNvSpPr>
          <p:nvPr/>
        </p:nvSpPr>
        <p:spPr>
          <a:xfrm>
            <a:off x="3306357" y="3292788"/>
            <a:ext cx="128903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lá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5453D2B-8A9D-45EA-8C7E-CA30496A47D7}"/>
              </a:ext>
            </a:extLst>
          </p:cNvPr>
          <p:cNvSpPr txBox="1">
            <a:spLocks/>
          </p:cNvSpPr>
          <p:nvPr/>
        </p:nvSpPr>
        <p:spPr>
          <a:xfrm>
            <a:off x="6456318" y="3277011"/>
            <a:ext cx="1346636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quả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849CCC2-BB38-4D08-AC5F-DD2AA1786D74}"/>
              </a:ext>
            </a:extLst>
          </p:cNvPr>
          <p:cNvSpPr txBox="1">
            <a:spLocks/>
          </p:cNvSpPr>
          <p:nvPr/>
        </p:nvSpPr>
        <p:spPr>
          <a:xfrm>
            <a:off x="3899458" y="3292788"/>
            <a:ext cx="1551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lốt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163E92A-D0B6-4B0C-A881-79D768B74388}"/>
              </a:ext>
            </a:extLst>
          </p:cNvPr>
          <p:cNvSpPr txBox="1">
            <a:spLocks/>
          </p:cNvSpPr>
          <p:nvPr/>
        </p:nvSpPr>
        <p:spPr>
          <a:xfrm>
            <a:off x="7668182" y="3249560"/>
            <a:ext cx="1346636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ớt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E0DAB64-9189-42DB-9230-98DBC6C87CB2}"/>
              </a:ext>
            </a:extLst>
          </p:cNvPr>
          <p:cNvSpPr txBox="1">
            <a:spLocks/>
          </p:cNvSpPr>
          <p:nvPr/>
        </p:nvSpPr>
        <p:spPr>
          <a:xfrm>
            <a:off x="1565860" y="3284349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nhót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E5B6FCB-A8E4-48B8-B891-A7331B5756AC}"/>
              </a:ext>
            </a:extLst>
          </p:cNvPr>
          <p:cNvSpPr txBox="1">
            <a:spLocks/>
          </p:cNvSpPr>
          <p:nvPr/>
        </p:nvSpPr>
        <p:spPr>
          <a:xfrm>
            <a:off x="2249423" y="3284349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ot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21C9683-31FF-45A3-8B22-57DD340DB205}"/>
              </a:ext>
            </a:extLst>
          </p:cNvPr>
          <p:cNvSpPr txBox="1">
            <a:spLocks/>
          </p:cNvSpPr>
          <p:nvPr/>
        </p:nvSpPr>
        <p:spPr>
          <a:xfrm>
            <a:off x="3953185" y="3301227"/>
            <a:ext cx="1551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ôt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B4EBFB9-F410-462B-B810-931F8CE3C0E6}"/>
              </a:ext>
            </a:extLst>
          </p:cNvPr>
          <p:cNvSpPr txBox="1">
            <a:spLocks/>
          </p:cNvSpPr>
          <p:nvPr/>
        </p:nvSpPr>
        <p:spPr>
          <a:xfrm>
            <a:off x="7668182" y="3249559"/>
            <a:ext cx="1346636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ơt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026" name="Picture 2" descr="Quả nhót là quả gì, bán ở đâu? Quả nhót ăn như thế nào?">
            <a:extLst>
              <a:ext uri="{FF2B5EF4-FFF2-40B4-BE49-F238E27FC236}">
                <a16:creationId xmlns:a16="http://schemas.microsoft.com/office/drawing/2014/main" id="{22D64AB8-1A55-46B2-B0F3-8E706EEC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4" y="1047750"/>
            <a:ext cx="2470412" cy="188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um.minhha.vn • Xem chủ đề - Chữa bệnh trĩ bằng lá lốt như thế nào để đạt  hiệu quả?">
            <a:extLst>
              <a:ext uri="{FF2B5EF4-FFF2-40B4-BE49-F238E27FC236}">
                <a16:creationId xmlns:a16="http://schemas.microsoft.com/office/drawing/2014/main" id="{068C399A-8C38-43A8-B6DF-20867F4C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42" y="1047750"/>
            <a:ext cx="2470413" cy="189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Quả ớt - tác dụng kỳ diệu">
            <a:extLst>
              <a:ext uri="{FF2B5EF4-FFF2-40B4-BE49-F238E27FC236}">
                <a16:creationId xmlns:a16="http://schemas.microsoft.com/office/drawing/2014/main" id="{BCCE22E0-A55A-47B4-B98B-335194D3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32" y="1047750"/>
            <a:ext cx="2542514" cy="189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16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4B0D47-543F-4E80-BFB8-C92B0C34114C}"/>
              </a:ext>
            </a:extLst>
          </p:cNvPr>
          <p:cNvSpPr txBox="1"/>
          <p:nvPr/>
        </p:nvSpPr>
        <p:spPr>
          <a:xfrm>
            <a:off x="261747" y="3030780"/>
            <a:ext cx="8505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Sớm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thức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dậy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, Nam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chợt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chim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sâu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Chim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hớn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hở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chào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Nam.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Nó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nhót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hồi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rồi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bay qua bay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bắt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sâu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bọ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cây</a:t>
            </a:r>
            <a:r>
              <a:rPr lang="en-US" sz="3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30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C9F485-4A8A-46D3-98F0-58A361D11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576" b="64121"/>
          <a:stretch/>
        </p:blipFill>
        <p:spPr>
          <a:xfrm>
            <a:off x="1926485" y="196811"/>
            <a:ext cx="5522359" cy="2880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62" y="597367"/>
            <a:ext cx="1025447" cy="4621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6F23FE-4729-4A66-B74E-D86C905F3AC9}"/>
              </a:ext>
            </a:extLst>
          </p:cNvPr>
          <p:cNvCxnSpPr/>
          <p:nvPr/>
        </p:nvCxnSpPr>
        <p:spPr bwMode="auto">
          <a:xfrm>
            <a:off x="5867400" y="3585629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472331-3201-4413-899B-ABEC4318EA7D}"/>
              </a:ext>
            </a:extLst>
          </p:cNvPr>
          <p:cNvCxnSpPr/>
          <p:nvPr/>
        </p:nvCxnSpPr>
        <p:spPr bwMode="auto">
          <a:xfrm>
            <a:off x="7929489" y="3583897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2133600" y="4476750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4" y="303117"/>
            <a:ext cx="887550" cy="462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4B0D47-543F-4E80-BFB8-C92B0C34114C}"/>
              </a:ext>
            </a:extLst>
          </p:cNvPr>
          <p:cNvSpPr txBox="1"/>
          <p:nvPr/>
        </p:nvSpPr>
        <p:spPr>
          <a:xfrm>
            <a:off x="212516" y="952057"/>
            <a:ext cx="871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SGK-TV" pitchFamily="2" charset="0"/>
                <a:cs typeface="Arial-SGK-TV" pitchFamily="2" charset="0"/>
              </a:rPr>
              <a:t>      </a:t>
            </a:r>
            <a:endParaRPr lang="en-US" sz="4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34C7B-0C2F-4B50-ABAF-008AB4DF09CB}"/>
              </a:ext>
            </a:extLst>
          </p:cNvPr>
          <p:cNvSpPr txBox="1"/>
          <p:nvPr/>
        </p:nvSpPr>
        <p:spPr>
          <a:xfrm>
            <a:off x="319029" y="893317"/>
            <a:ext cx="85059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Sớm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nay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thức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dậy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, Nam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chợt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một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chim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sâu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Chim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hớn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hở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chào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Nam.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Nó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nhót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một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hồi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rồi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bay qua bay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bắt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sâu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bọ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cây</a:t>
            </a:r>
            <a:r>
              <a:rPr lang="en-US" sz="40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45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C56753-F953-480B-A676-5A168B2B7CDC}"/>
              </a:ext>
            </a:extLst>
          </p:cNvPr>
          <p:cNvCxnSpPr/>
          <p:nvPr/>
        </p:nvCxnSpPr>
        <p:spPr>
          <a:xfrm flipH="1">
            <a:off x="6356840" y="2212908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208838-CEEF-4DA7-BA61-77080DAB9623}"/>
              </a:ext>
            </a:extLst>
          </p:cNvPr>
          <p:cNvCxnSpPr/>
          <p:nvPr/>
        </p:nvCxnSpPr>
        <p:spPr>
          <a:xfrm flipH="1">
            <a:off x="7097654" y="158115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9F6B4BE-2693-4539-880F-578E2B83FC79}"/>
              </a:ext>
            </a:extLst>
          </p:cNvPr>
          <p:cNvSpPr/>
          <p:nvPr/>
        </p:nvSpPr>
        <p:spPr>
          <a:xfrm>
            <a:off x="461525" y="90197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63E2C9-0537-4DFF-B182-AF9E34752032}"/>
              </a:ext>
            </a:extLst>
          </p:cNvPr>
          <p:cNvSpPr/>
          <p:nvPr/>
        </p:nvSpPr>
        <p:spPr>
          <a:xfrm>
            <a:off x="7262886" y="1443585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6425420" y="2066994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6353615" y="3392363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3B84-F39C-4D84-8B46-3A5FFD68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D36AA-F308-4183-AB96-78F734428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8EBCE-0006-4651-8122-FEB3BF9D1F8D}"/>
              </a:ext>
            </a:extLst>
          </p:cNvPr>
          <p:cNvSpPr txBox="1"/>
          <p:nvPr/>
        </p:nvSpPr>
        <p:spPr>
          <a:xfrm>
            <a:off x="92268" y="449891"/>
            <a:ext cx="8934450" cy="919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2D38B-ED9D-4D4D-A88F-95A00DDB8501}"/>
              </a:ext>
            </a:extLst>
          </p:cNvPr>
          <p:cNvSpPr txBox="1"/>
          <p:nvPr/>
        </p:nvSpPr>
        <p:spPr>
          <a:xfrm>
            <a:off x="197043" y="361950"/>
            <a:ext cx="8724900" cy="18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Sớm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nay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dậy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, Nam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chợt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chim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sâu</a:t>
            </a:r>
            <a:r>
              <a:rPr lang="en-US" sz="2800" b="1" dirty="0">
                <a:solidFill>
                  <a:srgbClr val="0033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977522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2144-98FF-4A93-A0EA-3B2EC0A2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D991B-243B-4FDB-94B7-4B586680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EE866-9569-4FE2-BBEC-F25DDA6DD567}"/>
              </a:ext>
            </a:extLst>
          </p:cNvPr>
          <p:cNvSpPr txBox="1"/>
          <p:nvPr/>
        </p:nvSpPr>
        <p:spPr>
          <a:xfrm>
            <a:off x="266700" y="221291"/>
            <a:ext cx="8724900" cy="288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Sớm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thức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dậy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Nam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chợt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chim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sâu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hớn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hở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Nam.</a:t>
            </a:r>
            <a:endParaRPr lang="en-US" sz="32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16690"/>
      </p:ext>
    </p:extLst>
  </p:cSld>
  <p:clrMapOvr>
    <a:masterClrMapping/>
  </p:clrMapOvr>
  <p:transition advTm="664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8976-B64D-4DBF-93E8-C3AC6687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9CE9-67B7-4BB5-BCF7-CA6D6442C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54ADE-052D-4B8E-A4DF-F5569E896478}"/>
              </a:ext>
            </a:extLst>
          </p:cNvPr>
          <p:cNvSpPr txBox="1"/>
          <p:nvPr/>
        </p:nvSpPr>
        <p:spPr>
          <a:xfrm>
            <a:off x="266700" y="221291"/>
            <a:ext cx="8724900" cy="288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Sớm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thức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dậy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Nam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chợt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chim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sâu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hớn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hở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Nam. </a:t>
            </a:r>
            <a:endParaRPr lang="en-US" sz="32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78178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3460-A278-4104-A4E1-524D9781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6B867-BE26-43D4-9C55-1FF4C6DE9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1DB9B-F67B-481D-BBAC-9072383DBD43}"/>
              </a:ext>
            </a:extLst>
          </p:cNvPr>
          <p:cNvSpPr txBox="1"/>
          <p:nvPr/>
        </p:nvSpPr>
        <p:spPr>
          <a:xfrm>
            <a:off x="266700" y="221291"/>
            <a:ext cx="8724900" cy="387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  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Sớm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thức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dậy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Nam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chợt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chim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sâu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Chim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hớn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hở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chào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Nam.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nhảy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nhót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bay qua bay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bắt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bọ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2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246608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5B561A8-38B1-4F32-A901-6C27349F4EF7}"/>
              </a:ext>
            </a:extLst>
          </p:cNvPr>
          <p:cNvSpPr txBox="1"/>
          <p:nvPr/>
        </p:nvSpPr>
        <p:spPr>
          <a:xfrm>
            <a:off x="1053779" y="2636543"/>
            <a:ext cx="219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CC00"/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solidFill>
                  <a:srgbClr val="00CC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UTM Avo" panose="02040603050506020204" pitchFamily="18" charset="0"/>
              </a:rPr>
              <a:t>nhót</a:t>
            </a:r>
            <a:endParaRPr lang="en-US" sz="3200" b="1" dirty="0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D3B93-986A-420C-8FB3-BA8B377B8345}"/>
              </a:ext>
            </a:extLst>
          </p:cNvPr>
          <p:cNvSpPr txBox="1"/>
          <p:nvPr/>
        </p:nvSpPr>
        <p:spPr>
          <a:xfrm>
            <a:off x="3541802" y="2617574"/>
            <a:ext cx="219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CC00"/>
                </a:solidFill>
                <a:latin typeface="UTM Avo" panose="02040603050506020204" pitchFamily="18" charset="0"/>
              </a:rPr>
              <a:t>lá</a:t>
            </a:r>
            <a:r>
              <a:rPr lang="en-US" sz="3200" b="1" dirty="0">
                <a:solidFill>
                  <a:srgbClr val="00CC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UTM Avo" panose="02040603050506020204" pitchFamily="18" charset="0"/>
              </a:rPr>
              <a:t>lốt</a:t>
            </a:r>
            <a:endParaRPr lang="en-US" sz="3200" b="1" dirty="0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CF13B-CB18-43FA-9514-592A877E684C}"/>
              </a:ext>
            </a:extLst>
          </p:cNvPr>
          <p:cNvSpPr txBox="1"/>
          <p:nvPr/>
        </p:nvSpPr>
        <p:spPr>
          <a:xfrm>
            <a:off x="6029825" y="2607041"/>
            <a:ext cx="219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CC00"/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solidFill>
                  <a:srgbClr val="00CC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UTM Avo" panose="02040603050506020204" pitchFamily="18" charset="0"/>
              </a:rPr>
              <a:t>ớt</a:t>
            </a:r>
            <a:endParaRPr lang="en-US" sz="3200" b="1" dirty="0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E8DDF4-A7C0-48D4-9577-3999D9EDA372}"/>
              </a:ext>
            </a:extLst>
          </p:cNvPr>
          <p:cNvSpPr/>
          <p:nvPr/>
        </p:nvSpPr>
        <p:spPr>
          <a:xfrm>
            <a:off x="3935604" y="1914303"/>
            <a:ext cx="1406378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thớt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D57F1C-A57B-44DE-ADC4-7F60E914F795}"/>
              </a:ext>
            </a:extLst>
          </p:cNvPr>
          <p:cNvSpPr/>
          <p:nvPr/>
        </p:nvSpPr>
        <p:spPr>
          <a:xfrm>
            <a:off x="1771649" y="1029284"/>
            <a:ext cx="1420793" cy="5000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ngọt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FA6D57-4640-436F-96E1-53E31B038059}"/>
              </a:ext>
            </a:extLst>
          </p:cNvPr>
          <p:cNvSpPr/>
          <p:nvPr/>
        </p:nvSpPr>
        <p:spPr>
          <a:xfrm>
            <a:off x="1775792" y="1935201"/>
            <a:ext cx="1253024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B89946-CB20-4ADD-93EB-53DD99C59B43}"/>
              </a:ext>
            </a:extLst>
          </p:cNvPr>
          <p:cNvSpPr/>
          <p:nvPr/>
        </p:nvSpPr>
        <p:spPr>
          <a:xfrm>
            <a:off x="4002198" y="1022166"/>
            <a:ext cx="1430589" cy="4238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vót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D5B0D0-7738-4F41-9AC1-6C2F11B961C4}"/>
              </a:ext>
            </a:extLst>
          </p:cNvPr>
          <p:cNvSpPr/>
          <p:nvPr/>
        </p:nvSpPr>
        <p:spPr>
          <a:xfrm>
            <a:off x="6345348" y="977543"/>
            <a:ext cx="1397454" cy="43743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cột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6356778" y="1885950"/>
            <a:ext cx="141761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vợt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B820BD-E971-41DC-B708-EBF8064AB8E9}"/>
              </a:ext>
            </a:extLst>
          </p:cNvPr>
          <p:cNvSpPr txBox="1"/>
          <p:nvPr/>
        </p:nvSpPr>
        <p:spPr>
          <a:xfrm>
            <a:off x="2133600" y="57150"/>
            <a:ext cx="10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ot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7533EE-2B02-4857-B68C-60F7B2B39849}"/>
              </a:ext>
            </a:extLst>
          </p:cNvPr>
          <p:cNvSpPr txBox="1"/>
          <p:nvPr/>
        </p:nvSpPr>
        <p:spPr>
          <a:xfrm>
            <a:off x="4122091" y="66957"/>
            <a:ext cx="184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ôt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181F7-75AC-458E-A68C-51F3A60C8120}"/>
              </a:ext>
            </a:extLst>
          </p:cNvPr>
          <p:cNvSpPr txBox="1"/>
          <p:nvPr/>
        </p:nvSpPr>
        <p:spPr>
          <a:xfrm>
            <a:off x="6086165" y="78387"/>
            <a:ext cx="184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ơt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8E49A-1ACC-4C77-9965-F4E6C56394BA}"/>
              </a:ext>
            </a:extLst>
          </p:cNvPr>
          <p:cNvSpPr txBox="1"/>
          <p:nvPr/>
        </p:nvSpPr>
        <p:spPr>
          <a:xfrm>
            <a:off x="319029" y="3147358"/>
            <a:ext cx="85059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Sớm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nay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thức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dậy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, Nam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chợt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chim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sâu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Chim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hớn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hở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chào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Nam.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Nó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nhót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hồi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rồi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bay qua bay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bắt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sâu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bọ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cây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3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43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6E1CB1-1338-4501-9F37-B879100129A6}"/>
              </a:ext>
            </a:extLst>
          </p:cNvPr>
          <p:cNvSpPr txBox="1"/>
          <p:nvPr/>
        </p:nvSpPr>
        <p:spPr>
          <a:xfrm>
            <a:off x="2819400" y="335973"/>
            <a:ext cx="431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33CC"/>
                </a:solidFill>
                <a:latin typeface="UTM Avo" panose="02040603050506020204" pitchFamily="18" charset="0"/>
              </a:rPr>
              <a:t>Thế</a:t>
            </a:r>
            <a:r>
              <a:rPr lang="en-US" sz="400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UTM Avo" panose="02040603050506020204" pitchFamily="18" charset="0"/>
              </a:rPr>
              <a:t>giới</a:t>
            </a:r>
            <a:r>
              <a:rPr lang="en-US" sz="400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UTM Avo" panose="02040603050506020204" pitchFamily="18" charset="0"/>
              </a:rPr>
              <a:t>em</a:t>
            </a:r>
            <a:endParaRPr lang="en-US" sz="4000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D3AC60-39DB-423D-9A70-9045DA513891}"/>
              </a:ext>
            </a:extLst>
          </p:cNvPr>
          <p:cNvGrpSpPr/>
          <p:nvPr/>
        </p:nvGrpSpPr>
        <p:grpSpPr>
          <a:xfrm>
            <a:off x="85748" y="169725"/>
            <a:ext cx="1770762" cy="606130"/>
            <a:chOff x="85748" y="169725"/>
            <a:chExt cx="1770762" cy="606130"/>
          </a:xfrm>
        </p:grpSpPr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BB8C3B02-18A4-4272-8CFA-C518F3812ABB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001F20-8D1E-41D6-A762-E7F76B104AB7}"/>
                </a:ext>
              </a:extLst>
            </p:cNvPr>
            <p:cNvSpPr/>
            <p:nvPr/>
          </p:nvSpPr>
          <p:spPr bwMode="auto">
            <a:xfrm>
              <a:off x="85748" y="201195"/>
              <a:ext cx="578931" cy="533997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>
                <a:ln>
                  <a:noFill/>
                </a:ln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103E30-9688-4AB3-A850-557C68403666}"/>
              </a:ext>
            </a:extLst>
          </p:cNvPr>
          <p:cNvGrpSpPr/>
          <p:nvPr/>
        </p:nvGrpSpPr>
        <p:grpSpPr>
          <a:xfrm>
            <a:off x="153037" y="76200"/>
            <a:ext cx="1966366" cy="739856"/>
            <a:chOff x="-651821" y="-231732"/>
            <a:chExt cx="1966366" cy="73985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C5831D-8FCE-4DBE-9CA1-4EC8001181F5}"/>
                </a:ext>
              </a:extLst>
            </p:cNvPr>
            <p:cNvSpPr txBox="1"/>
            <p:nvPr/>
          </p:nvSpPr>
          <p:spPr>
            <a:xfrm>
              <a:off x="-651821" y="-231732"/>
              <a:ext cx="222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libri" pitchFamily="34" charset="0"/>
                  <a:cs typeface="Calibri" pitchFamily="34" charset="0"/>
                </a:rPr>
                <a:t>5</a:t>
              </a:r>
              <a:endParaRPr lang="en-US" sz="4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854401-CC71-4AE2-A711-17F1ECFB383D}"/>
                </a:ext>
              </a:extLst>
            </p:cNvPr>
            <p:cNvSpPr txBox="1"/>
            <p:nvPr/>
          </p:nvSpPr>
          <p:spPr>
            <a:xfrm>
              <a:off x="-140179" y="-138207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.VnAvant" pitchFamily="34" charset="0"/>
                </a:rPr>
                <a:t>Nãi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977ECDA-2977-4E41-AF02-991FCCD1C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57717" r="2268" b="5996"/>
          <a:stretch/>
        </p:blipFill>
        <p:spPr>
          <a:xfrm>
            <a:off x="990600" y="1200150"/>
            <a:ext cx="7543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6615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36BF2-E43F-4888-B17B-3C92D2107520}"/>
              </a:ext>
            </a:extLst>
          </p:cNvPr>
          <p:cNvSpPr txBox="1"/>
          <p:nvPr/>
        </p:nvSpPr>
        <p:spPr>
          <a:xfrm>
            <a:off x="835017" y="1173054"/>
            <a:ext cx="292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bãi</a:t>
            </a:r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cát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4DB80-3546-402A-AB99-8DC4C3813DE8}"/>
              </a:ext>
            </a:extLst>
          </p:cNvPr>
          <p:cNvSpPr txBox="1"/>
          <p:nvPr/>
        </p:nvSpPr>
        <p:spPr>
          <a:xfrm>
            <a:off x="732292" y="2549664"/>
            <a:ext cx="292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bật</a:t>
            </a:r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lửa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DFB82-78B7-43AB-883F-0838144EA33A}"/>
              </a:ext>
            </a:extLst>
          </p:cNvPr>
          <p:cNvSpPr txBox="1"/>
          <p:nvPr/>
        </p:nvSpPr>
        <p:spPr>
          <a:xfrm>
            <a:off x="5380492" y="2549664"/>
            <a:ext cx="292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bắt</a:t>
            </a:r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nhịp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14009-5362-490C-A714-AA6D9BB90360}"/>
              </a:ext>
            </a:extLst>
          </p:cNvPr>
          <p:cNvSpPr txBox="1"/>
          <p:nvPr/>
        </p:nvSpPr>
        <p:spPr>
          <a:xfrm>
            <a:off x="5456692" y="1192917"/>
            <a:ext cx="292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mặt</a:t>
            </a:r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trời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72665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8" y="271382"/>
            <a:ext cx="3173297" cy="341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3004841" y="812605"/>
            <a:ext cx="3251523" cy="429518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514350" eaLnBrk="0" fontAlgn="base" hangingPunct="0">
              <a:buClr>
                <a:prstClr val="black"/>
              </a:buClr>
              <a:defRPr/>
            </a:pPr>
            <a:endParaRPr lang="en-GB" sz="3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55" y="976522"/>
            <a:ext cx="2632540" cy="20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07" y="3153335"/>
            <a:ext cx="2731642" cy="190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3004841" y="327235"/>
            <a:ext cx="3251523" cy="429518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514350" eaLnBrk="0" fontAlgn="base" hangingPunct="0">
              <a:buClr>
                <a:prstClr val="black"/>
              </a:buClr>
              <a:defRPr/>
            </a:pPr>
            <a:r>
              <a:rPr lang="en-GB" sz="3000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GB" sz="3000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3000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endParaRPr lang="en-GB" sz="3000" kern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06781"/>
            <a:ext cx="2794236" cy="64633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92178"/>
            <a:ext cx="3570196" cy="62865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bảng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8B0924-F5C6-4616-84C9-CAED219AF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0150"/>
            <a:ext cx="822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C5FD-4EDF-48CC-80BE-9794EA41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74C793-9B0C-48AD-9266-E83CA5AA8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067800" cy="5143500"/>
          </a:xfrm>
        </p:spPr>
      </p:pic>
    </p:spTree>
    <p:extLst>
      <p:ext uri="{BB962C8B-B14F-4D97-AF65-F5344CB8AC3E}">
        <p14:creationId xmlns:p14="http://schemas.microsoft.com/office/powerpoint/2010/main" val="2300351405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06781"/>
            <a:ext cx="2794236" cy="64633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3" name="ot">
            <a:hlinkClick r:id="" action="ppaction://media"/>
            <a:extLst>
              <a:ext uri="{FF2B5EF4-FFF2-40B4-BE49-F238E27FC236}">
                <a16:creationId xmlns:a16="http://schemas.microsoft.com/office/drawing/2014/main" id="{DA1BA7EA-B6DC-4E78-8CE9-9C5B64112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33350"/>
            <a:ext cx="64389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070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t">
            <a:hlinkClick r:id="" action="ppaction://media"/>
            <a:extLst>
              <a:ext uri="{FF2B5EF4-FFF2-40B4-BE49-F238E27FC236}">
                <a16:creationId xmlns:a16="http://schemas.microsoft.com/office/drawing/2014/main" id="{11EBEBF2-59C6-48B2-9390-B4D2EC811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33350"/>
            <a:ext cx="6019800" cy="45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2715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E1A3-3459-4A7F-85D3-731D9A87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ơt">
            <a:hlinkClick r:id="" action="ppaction://media"/>
            <a:extLst>
              <a:ext uri="{FF2B5EF4-FFF2-40B4-BE49-F238E27FC236}">
                <a16:creationId xmlns:a16="http://schemas.microsoft.com/office/drawing/2014/main" id="{430AA883-F0D6-48B4-ACE5-C2617EAF37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05980"/>
            <a:ext cx="6857999" cy="4804170"/>
          </a:xfrm>
        </p:spPr>
      </p:pic>
    </p:spTree>
    <p:extLst>
      <p:ext uri="{BB962C8B-B14F-4D97-AF65-F5344CB8AC3E}">
        <p14:creationId xmlns:p14="http://schemas.microsoft.com/office/powerpoint/2010/main" val="353356618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C5FD-4EDF-48CC-80BE-9794EA41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03F6F9-32A9-4058-AF55-6A7576E69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44000" cy="5130548"/>
          </a:xfrm>
        </p:spPr>
      </p:pic>
    </p:spTree>
    <p:extLst>
      <p:ext uri="{BB962C8B-B14F-4D97-AF65-F5344CB8AC3E}">
        <p14:creationId xmlns:p14="http://schemas.microsoft.com/office/powerpoint/2010/main" val="2503243834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488-C7BC-43A3-AA92-435C1DAA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5DE386-5D9A-47D7-A1E0-14D35249F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844"/>
            <a:ext cx="7924800" cy="4934506"/>
          </a:xfrm>
        </p:spPr>
      </p:pic>
    </p:spTree>
    <p:extLst>
      <p:ext uri="{BB962C8B-B14F-4D97-AF65-F5344CB8AC3E}">
        <p14:creationId xmlns:p14="http://schemas.microsoft.com/office/powerpoint/2010/main" val="2699608563"/>
      </p:ext>
    </p:extLst>
  </p:cSld>
  <p:clrMapOvr>
    <a:masterClrMapping/>
  </p:clrMapOvr>
  <p:transition advTm="664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á lốt">
            <a:hlinkClick r:id="" action="ppaction://media"/>
            <a:extLst>
              <a:ext uri="{FF2B5EF4-FFF2-40B4-BE49-F238E27FC236}">
                <a16:creationId xmlns:a16="http://schemas.microsoft.com/office/drawing/2014/main" id="{B6FFC622-2C14-4D92-835B-26867E38A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0"/>
            <a:ext cx="8382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2441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B2F3-81E2-49F2-995A-1DC62118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636FFC-1FB6-4EA9-B67C-25BF456FF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38149"/>
            <a:ext cx="8458200" cy="4499371"/>
          </a:xfrm>
        </p:spPr>
      </p:pic>
    </p:spTree>
    <p:extLst>
      <p:ext uri="{BB962C8B-B14F-4D97-AF65-F5344CB8AC3E}">
        <p14:creationId xmlns:p14="http://schemas.microsoft.com/office/powerpoint/2010/main" val="3731011868"/>
      </p:ext>
    </p:extLst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B78534-C158-4734-8122-998F9E143E3D}"/>
              </a:ext>
            </a:extLst>
          </p:cNvPr>
          <p:cNvSpPr txBox="1"/>
          <p:nvPr/>
        </p:nvSpPr>
        <p:spPr>
          <a:xfrm>
            <a:off x="31750" y="361950"/>
            <a:ext cx="9118600" cy="387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Hè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đến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Nam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nghỉ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mát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Cát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Mẹ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Nam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bỏ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áo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bơi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bàn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chải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khăn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mặt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ba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lô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Nam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vui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xa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cả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9115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1F64-2F9C-4716-A9D9-1C01B6D2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quả ớt">
            <a:hlinkClick r:id="" action="ppaction://media"/>
            <a:extLst>
              <a:ext uri="{FF2B5EF4-FFF2-40B4-BE49-F238E27FC236}">
                <a16:creationId xmlns:a16="http://schemas.microsoft.com/office/drawing/2014/main" id="{C5A25E65-99B2-46E4-A1F7-FB4D61F716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0"/>
            <a:ext cx="8458199" cy="4876800"/>
          </a:xfrm>
        </p:spPr>
      </p:pic>
    </p:spTree>
    <p:extLst>
      <p:ext uri="{BB962C8B-B14F-4D97-AF65-F5344CB8AC3E}">
        <p14:creationId xmlns:p14="http://schemas.microsoft.com/office/powerpoint/2010/main" val="21891685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6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2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733901"/>
            <a:ext cx="7487866" cy="3350039"/>
          </a:xfrm>
          <a:prstGeom prst="rect">
            <a:avLst/>
          </a:prstGeom>
        </p:spPr>
        <p:txBody>
          <a:bodyPr spcFirstLastPara="1" wrap="none" lIns="91306" tIns="45714" rIns="91306" bIns="457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38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38" y="180857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651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id="{1ED9AE65-DEFC-4AF6-8E7D-E7155A9E73D4}"/>
              </a:ext>
            </a:extLst>
          </p:cNvPr>
          <p:cNvSpPr txBox="1"/>
          <p:nvPr/>
        </p:nvSpPr>
        <p:spPr>
          <a:xfrm>
            <a:off x="424655" y="283983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49: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ot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ôt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ơt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329386"/>
            <a:ext cx="4572000" cy="646331"/>
          </a:xfrm>
          <a:prstGeom prst="rect">
            <a:avLst/>
          </a:prstGeom>
        </p:spPr>
        <p:txBody>
          <a:bodyPr lIns="91434" tIns="45717" rIns="91434" bIns="45717"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FE4D-7E90-4634-8F9E-9FF3EDC954A9}"/>
              </a:ext>
            </a:extLst>
          </p:cNvPr>
          <p:cNvSpPr txBox="1"/>
          <p:nvPr/>
        </p:nvSpPr>
        <p:spPr>
          <a:xfrm>
            <a:off x="138468" y="4171950"/>
            <a:ext cx="886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có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ớt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rau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ngót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cà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rốt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9574D-5596-4CC4-AADA-F6534CAE25C8}"/>
              </a:ext>
            </a:extLst>
          </p:cNvPr>
          <p:cNvSpPr txBox="1"/>
          <p:nvPr/>
        </p:nvSpPr>
        <p:spPr>
          <a:xfrm>
            <a:off x="3886200" y="4174478"/>
            <a:ext cx="85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ơt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46D94-723A-46DC-B03B-05C0CB4549AE}"/>
              </a:ext>
            </a:extLst>
          </p:cNvPr>
          <p:cNvSpPr txBox="1"/>
          <p:nvPr/>
        </p:nvSpPr>
        <p:spPr>
          <a:xfrm>
            <a:off x="6037157" y="4171950"/>
            <a:ext cx="85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ot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9FD5F-9926-4BD2-B426-485ACA3FDF5F}"/>
              </a:ext>
            </a:extLst>
          </p:cNvPr>
          <p:cNvSpPr txBox="1"/>
          <p:nvPr/>
        </p:nvSpPr>
        <p:spPr>
          <a:xfrm>
            <a:off x="8188114" y="4161900"/>
            <a:ext cx="85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ôt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66B90-1133-4E38-B4D0-15B8D34A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63" y="24762"/>
            <a:ext cx="7710071" cy="422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628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B90A2D-B78D-445A-AECB-66FEBF3CB733}"/>
              </a:ext>
            </a:extLst>
          </p:cNvPr>
          <p:cNvSpPr txBox="1"/>
          <p:nvPr/>
        </p:nvSpPr>
        <p:spPr>
          <a:xfrm flipH="1">
            <a:off x="885396" y="1765775"/>
            <a:ext cx="16764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ot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5B4D0A-7137-48D7-837F-1DE270A9F865}"/>
              </a:ext>
            </a:extLst>
          </p:cNvPr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6" name="Rounded Rectangle 41">
              <a:extLst>
                <a:ext uri="{FF2B5EF4-FFF2-40B4-BE49-F238E27FC236}">
                  <a16:creationId xmlns:a16="http://schemas.microsoft.com/office/drawing/2014/main" id="{FE724F29-4EEE-4850-96D9-D4FD2CE41221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175479-C3D3-4B68-A127-2877EE0807D3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6DA683-2BF5-4D5B-85E5-02B70DA5B677}"/>
              </a:ext>
            </a:extLst>
          </p:cNvPr>
          <p:cNvSpPr txBox="1"/>
          <p:nvPr/>
        </p:nvSpPr>
        <p:spPr>
          <a:xfrm flipH="1">
            <a:off x="3733800" y="1760079"/>
            <a:ext cx="16764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ôt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7890A-65D3-4A9F-98B7-D9C86A8C32DD}"/>
              </a:ext>
            </a:extLst>
          </p:cNvPr>
          <p:cNvSpPr txBox="1"/>
          <p:nvPr/>
        </p:nvSpPr>
        <p:spPr>
          <a:xfrm flipH="1">
            <a:off x="1505387" y="1768738"/>
            <a:ext cx="9906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51E78-9153-4EB8-A3C7-ADC709A2E29F}"/>
              </a:ext>
            </a:extLst>
          </p:cNvPr>
          <p:cNvSpPr txBox="1"/>
          <p:nvPr/>
        </p:nvSpPr>
        <p:spPr>
          <a:xfrm flipH="1">
            <a:off x="4344736" y="1764274"/>
            <a:ext cx="906780" cy="11926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77935-5945-4A96-98FE-B86D5A2F9012}"/>
              </a:ext>
            </a:extLst>
          </p:cNvPr>
          <p:cNvSpPr txBox="1"/>
          <p:nvPr/>
        </p:nvSpPr>
        <p:spPr>
          <a:xfrm flipH="1">
            <a:off x="6479583" y="1752427"/>
            <a:ext cx="16764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ơt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6F6EC1-329D-4B23-B6AE-5AA3945C19F8}"/>
              </a:ext>
            </a:extLst>
          </p:cNvPr>
          <p:cNvSpPr txBox="1"/>
          <p:nvPr/>
        </p:nvSpPr>
        <p:spPr>
          <a:xfrm flipH="1">
            <a:off x="7086411" y="1752421"/>
            <a:ext cx="9906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107408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4200" y="2419350"/>
            <a:ext cx="3250275" cy="1506683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084935" y="3091964"/>
            <a:ext cx="1627356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ngót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6351" y="2333363"/>
            <a:ext cx="960507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ng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5019846" y="2353080"/>
            <a:ext cx="1109055" cy="83099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4088401" y="1087339"/>
            <a:ext cx="16764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691382"/>
            <a:ext cx="6324600" cy="47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2457450"/>
            <a:ext cx="4876800" cy="2457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479128" y="3024584"/>
            <a:ext cx="5552203" cy="14773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ot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endParaRPr lang="vi-VN" sz="45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1431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3682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43" y="1984207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38" y="196736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63" y="1948392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8001000" y="2226498"/>
            <a:ext cx="106382" cy="116651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501" y="2099305"/>
            <a:ext cx="667657" cy="3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67" y="1976967"/>
            <a:ext cx="792163" cy="646331"/>
            <a:chOff x="7283850" y="1600200"/>
            <a:chExt cx="792163" cy="861775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8617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115340"/>
            <a:ext cx="551656" cy="28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80" y="196736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7" y="114312"/>
            <a:ext cx="2049520" cy="14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693443"/>
            <a:ext cx="1673224" cy="79246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8" y="590551"/>
            <a:ext cx="1706753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1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99252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29" y="314325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UTM Avo" panose="02040603050506020204" pitchFamily="18" charset="0"/>
              </a:rPr>
              <a:t>M: </a:t>
            </a:r>
            <a:endParaRPr lang="en-US" sz="3600" b="1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7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701914" y="3136688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2015" y="3408759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283" y="3143262"/>
            <a:ext cx="914348" cy="646325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ot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9" y="2171700"/>
            <a:ext cx="100012" cy="1143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3142535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giọt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269066" y="3045764"/>
            <a:ext cx="1752600" cy="83099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giọt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82" y="3136688"/>
            <a:ext cx="944524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447003" y="2001351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8F7C6-14E8-46D3-85C4-7D8CEC7F1927}"/>
              </a:ext>
            </a:extLst>
          </p:cNvPr>
          <p:cNvSpPr/>
          <p:nvPr/>
        </p:nvSpPr>
        <p:spPr>
          <a:xfrm flipV="1">
            <a:off x="6105173" y="3374469"/>
            <a:ext cx="109504" cy="11168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6776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576C737-B8BC-4732-8436-9BA6AC79D3B1}"/>
</file>

<file path=customXml/itemProps2.xml><?xml version="1.0" encoding="utf-8"?>
<ds:datastoreItem xmlns:ds="http://schemas.openxmlformats.org/officeDocument/2006/customXml" ds:itemID="{8DBDF600-02BE-45BC-A432-CF5AC9EBA892}"/>
</file>

<file path=customXml/itemProps3.xml><?xml version="1.0" encoding="utf-8"?>
<ds:datastoreItem xmlns:ds="http://schemas.openxmlformats.org/officeDocument/2006/customXml" ds:itemID="{60D7A138-E9D9-42A1-995B-7FFD1F55AD72}"/>
</file>

<file path=docProps/app.xml><?xml version="1.0" encoding="utf-8"?>
<Properties xmlns="http://schemas.openxmlformats.org/officeDocument/2006/extended-properties" xmlns:vt="http://schemas.openxmlformats.org/officeDocument/2006/docPropsVTypes">
  <TotalTime>4956</TotalTime>
  <Words>418</Words>
  <Application>Microsoft Office PowerPoint</Application>
  <PresentationFormat>On-screen Show (16:9)</PresentationFormat>
  <Paragraphs>95</Paragraphs>
  <Slides>30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Arial-Rounded</vt:lpstr>
      <vt:lpstr>UTM Avo</vt:lpstr>
      <vt:lpstr>Times New Roman</vt:lpstr>
      <vt:lpstr>VNI-Avo</vt:lpstr>
      <vt:lpstr>Arial</vt:lpstr>
      <vt:lpstr>Arial-SGK-TV</vt:lpstr>
      <vt:lpstr>.VnAvant</vt:lpstr>
      <vt:lpstr>Patrick Hand SC</vt:lpstr>
      <vt:lpstr>Calibri</vt:lpstr>
      <vt:lpstr>Office Theme</vt:lpstr>
      <vt:lpstr>1_Default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Đinh Thị Thêu</cp:lastModifiedBy>
  <cp:revision>333</cp:revision>
  <dcterms:created xsi:type="dcterms:W3CDTF">2006-08-16T00:00:00Z</dcterms:created>
  <dcterms:modified xsi:type="dcterms:W3CDTF">2021-11-22T09:59:16Z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