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33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99" r:id="rId3"/>
    <p:sldId id="298" r:id="rId4"/>
    <p:sldId id="259" r:id="rId5"/>
    <p:sldId id="286" r:id="rId6"/>
    <p:sldId id="30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87" r:id="rId16"/>
    <p:sldId id="306" r:id="rId17"/>
    <p:sldId id="303" r:id="rId18"/>
    <p:sldId id="304" r:id="rId19"/>
    <p:sldId id="305" r:id="rId20"/>
    <p:sldId id="307" r:id="rId21"/>
    <p:sldId id="277" r:id="rId22"/>
    <p:sldId id="292" r:id="rId23"/>
    <p:sldId id="279" r:id="rId24"/>
    <p:sldId id="280" r:id="rId25"/>
    <p:sldId id="294" r:id="rId26"/>
    <p:sldId id="283" r:id="rId27"/>
    <p:sldId id="295" r:id="rId28"/>
    <p:sldId id="281" r:id="rId29"/>
    <p:sldId id="308" r:id="rId30"/>
    <p:sldId id="297" r:id="rId31"/>
    <p:sldId id="282" r:id="rId32"/>
    <p:sldId id="296" r:id="rId33"/>
    <p:sldId id="28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701A-FA9C-4756-AEF4-8ACE4B51EDB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8BB86-08B1-46CE-93EC-3C75EF5EC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16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153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312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>
                <a:solidFill>
                  <a:prstClr val="black"/>
                </a:solidFill>
              </a:rPr>
              <a:pPr/>
              <a:t>6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12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22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1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9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66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08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91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2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88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6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56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1F474-9EAA-443C-83DD-E0EB5D6CB3F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A26A5-93F9-4B51-8712-131B8B06F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6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351673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69" y="920110"/>
            <a:ext cx="1099631" cy="5726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60198" y="4179679"/>
            <a:ext cx="2602403" cy="10160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đ</a:t>
            </a:r>
            <a:r>
              <a:rPr lang="en-US" sz="6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ất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4195339"/>
            <a:ext cx="2661019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</a:t>
            </a:r>
            <a:r>
              <a:rPr lang="en-US" sz="6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ật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9BDAC72-E355-475F-95C8-74F6ECE22B41}"/>
              </a:ext>
            </a:extLst>
          </p:cNvPr>
          <p:cNvSpPr/>
          <p:nvPr/>
        </p:nvSpPr>
        <p:spPr>
          <a:xfrm>
            <a:off x="2960198" y="1206412"/>
            <a:ext cx="260240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bát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16BFEEE-F068-4900-AFC3-362D8BD46F6F}"/>
              </a:ext>
            </a:extLst>
          </p:cNvPr>
          <p:cNvSpPr/>
          <p:nvPr/>
        </p:nvSpPr>
        <p:spPr>
          <a:xfrm>
            <a:off x="6445837" y="2662153"/>
            <a:ext cx="261598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gặt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2965599-6A49-4080-BED3-B260293A6109}"/>
              </a:ext>
            </a:extLst>
          </p:cNvPr>
          <p:cNvSpPr/>
          <p:nvPr/>
        </p:nvSpPr>
        <p:spPr>
          <a:xfrm>
            <a:off x="6400801" y="1206412"/>
            <a:ext cx="2661019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l</a:t>
            </a:r>
            <a:r>
              <a:rPr lang="en-US" sz="6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ạt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C32F35E-1723-47CC-B975-4F7862BCB818}"/>
              </a:ext>
            </a:extLst>
          </p:cNvPr>
          <p:cNvSpPr/>
          <p:nvPr/>
        </p:nvSpPr>
        <p:spPr>
          <a:xfrm>
            <a:off x="2960198" y="2693045"/>
            <a:ext cx="260240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s</a:t>
            </a:r>
            <a:r>
              <a:rPr lang="en-US" sz="6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ắt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82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505200" y="4701768"/>
            <a:ext cx="50507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b</a:t>
            </a:r>
            <a:r>
              <a:rPr lang="en-US" sz="66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ãi</a:t>
            </a:r>
            <a:r>
              <a:rPr lang="en-US" sz="6600" b="1" dirty="0" smtClean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cát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6C5107D-DF90-4EE0-B0F8-4AB8637FAB46}"/>
              </a:ext>
            </a:extLst>
          </p:cNvPr>
          <p:cNvSpPr txBox="1"/>
          <p:nvPr/>
        </p:nvSpPr>
        <p:spPr>
          <a:xfrm>
            <a:off x="6265749" y="4695735"/>
            <a:ext cx="175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at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2150"/>
          <a:stretch/>
        </p:blipFill>
        <p:spPr>
          <a:xfrm>
            <a:off x="3143060" y="543208"/>
            <a:ext cx="6191061" cy="363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065276" y="4725155"/>
            <a:ext cx="35686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m</a:t>
            </a:r>
            <a:r>
              <a:rPr lang="en-US" sz="66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ặt</a:t>
            </a:r>
            <a:r>
              <a:rPr lang="en-US" sz="6600" b="1" dirty="0" smtClean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trời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B3F1A3-75B1-4E4F-B4B2-1D103E1E76A8}"/>
              </a:ext>
            </a:extLst>
          </p:cNvPr>
          <p:cNvSpPr txBox="1"/>
          <p:nvPr/>
        </p:nvSpPr>
        <p:spPr>
          <a:xfrm>
            <a:off x="4885854" y="4725155"/>
            <a:ext cx="10775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4" t="61377" r="35847" b="29734"/>
          <a:stretch/>
        </p:blipFill>
        <p:spPr>
          <a:xfrm>
            <a:off x="3660436" y="721060"/>
            <a:ext cx="4378286" cy="3005948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71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813880" y="4419600"/>
            <a:ext cx="4688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b</a:t>
            </a:r>
            <a:r>
              <a:rPr lang="en-US" sz="66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ật</a:t>
            </a:r>
            <a:r>
              <a:rPr lang="en-US" sz="6600" b="1" dirty="0" smtClean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lửa</a:t>
            </a:r>
            <a:endParaRPr lang="en-US" sz="6600" b="1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4822C12-EC3E-4521-87A8-AFC13EADA12C}"/>
              </a:ext>
            </a:extLst>
          </p:cNvPr>
          <p:cNvSpPr txBox="1"/>
          <p:nvPr/>
        </p:nvSpPr>
        <p:spPr>
          <a:xfrm>
            <a:off x="4648200" y="4419600"/>
            <a:ext cx="198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ât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Bật lửa BiC J3 | Văn Phòng Phẩm Online FAST - Giao Hàng N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880" y="349995"/>
            <a:ext cx="4492625" cy="336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60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1609748" y="76202"/>
            <a:ext cx="2124052" cy="828455"/>
            <a:chOff x="85748" y="76200"/>
            <a:chExt cx="1978576" cy="699655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622046"/>
              <a:chOff x="-651821" y="-231732"/>
              <a:chExt cx="1911287" cy="622046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13918" cy="59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545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B00A31C-6B1A-4601-AC85-E90E7737516B}"/>
              </a:ext>
            </a:extLst>
          </p:cNvPr>
          <p:cNvSpPr txBox="1"/>
          <p:nvPr/>
        </p:nvSpPr>
        <p:spPr>
          <a:xfrm>
            <a:off x="3491091" y="1113698"/>
            <a:ext cx="5058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b</a:t>
            </a:r>
            <a:r>
              <a:rPr lang="en-US" sz="72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ãi</a:t>
            </a:r>
            <a:r>
              <a:rPr lang="en-US" sz="7200" b="1" dirty="0" smtClean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cát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B00A31C-6B1A-4601-AC85-E90E7737516B}"/>
              </a:ext>
            </a:extLst>
          </p:cNvPr>
          <p:cNvSpPr txBox="1"/>
          <p:nvPr/>
        </p:nvSpPr>
        <p:spPr>
          <a:xfrm>
            <a:off x="3200980" y="280917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m</a:t>
            </a:r>
            <a:r>
              <a:rPr lang="en-US" sz="72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ặt</a:t>
            </a:r>
            <a:r>
              <a:rPr lang="en-US" sz="7200" b="1" dirty="0" smtClean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trời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B00A31C-6B1A-4601-AC85-E90E7737516B}"/>
              </a:ext>
            </a:extLst>
          </p:cNvPr>
          <p:cNvSpPr txBox="1"/>
          <p:nvPr/>
        </p:nvSpPr>
        <p:spPr>
          <a:xfrm>
            <a:off x="2590801" y="4468434"/>
            <a:ext cx="6620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b</a:t>
            </a:r>
            <a:r>
              <a:rPr lang="en-US" sz="72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ật</a:t>
            </a:r>
            <a:r>
              <a:rPr lang="en-US" sz="7200" b="1" dirty="0" smtClean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lửa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45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t="5556" r="3281" b="62222"/>
          <a:stretch/>
        </p:blipFill>
        <p:spPr>
          <a:xfrm>
            <a:off x="0" y="-1"/>
            <a:ext cx="12192000" cy="474963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111884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34979" y="5029201"/>
            <a:ext cx="11642756" cy="1754326"/>
            <a:chOff x="141995" y="4847304"/>
            <a:chExt cx="8773405" cy="1754326"/>
          </a:xfrm>
        </p:grpSpPr>
        <p:sp>
          <p:nvSpPr>
            <p:cNvPr id="15" name="TextBox 14"/>
            <p:cNvSpPr txBox="1"/>
            <p:nvPr/>
          </p:nvSpPr>
          <p:spPr>
            <a:xfrm>
              <a:off x="141995" y="4847304"/>
              <a:ext cx="877340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VNI-Avo" pitchFamily="2" charset="0"/>
                </a:rPr>
                <a:t>     </a:t>
              </a:r>
              <a:r>
                <a:rPr lang="en-US" sz="360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Hè đến, nhà Nam đi nghỉ mát ở Cát Bà. Mẹ và Nam bỏ áo bơi, bàn chải, khăn mặt vào ba lô. Nam rất vui khi đi chơi xa với cả nhà. </a:t>
              </a:r>
              <a:endParaRPr lang="vi-V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2200274" y="4981616"/>
              <a:ext cx="142794" cy="76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latin typeface="Arial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 bwMode="auto">
          <a:xfrm>
            <a:off x="6967396" y="5658416"/>
            <a:ext cx="83669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7942633" y="6201057"/>
            <a:ext cx="61947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4062469" y="6201057"/>
            <a:ext cx="83669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1899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11884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prstClr val="white"/>
                  </a:solidFill>
                </a:rPr>
                <a:t>Đọc</a:t>
              </a:r>
              <a:endParaRPr lang="vi-VN" sz="4800" b="1" dirty="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E7E6E6">
                      <a:lumMod val="10000"/>
                    </a:srgbClr>
                  </a:solidFill>
                </a:rPr>
                <a:t>4</a:t>
              </a:r>
              <a:endParaRPr lang="vi-VN" sz="4800" b="1" dirty="0">
                <a:solidFill>
                  <a:srgbClr val="E7E6E6">
                    <a:lumMod val="10000"/>
                  </a:srgb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1" y="1796474"/>
            <a:ext cx="11642756" cy="3443239"/>
            <a:chOff x="-110429" y="1614577"/>
            <a:chExt cx="8773405" cy="3443239"/>
          </a:xfrm>
        </p:grpSpPr>
        <p:sp>
          <p:nvSpPr>
            <p:cNvPr id="15" name="TextBox 14"/>
            <p:cNvSpPr txBox="1"/>
            <p:nvPr/>
          </p:nvSpPr>
          <p:spPr>
            <a:xfrm>
              <a:off x="-110429" y="1614577"/>
              <a:ext cx="877340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prstClr val="black">
                      <a:lumMod val="85000"/>
                      <a:lumOff val="15000"/>
                    </a:prstClr>
                  </a:solidFill>
                  <a:latin typeface="VNI-Avo" pitchFamily="2" charset="0"/>
                </a:rPr>
                <a:t>     </a:t>
              </a:r>
              <a:r>
                <a:rPr lang="en-US" sz="360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Hè đến, nhà Nam đi nghỉ mát ở Cát Bà.   Mẹ và Nam bỏ áo bơi, bàn chải, khăn mặt vào ba lô.     Nam rất vui khi đi chơi xa với cả nhà. </a:t>
              </a:r>
              <a:endParaRPr lang="vi-V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2200274" y="4981616"/>
              <a:ext cx="142794" cy="76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236081" y="1721907"/>
            <a:ext cx="294042" cy="381000"/>
          </a:xfrm>
          <a:prstGeom prst="ellipse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2000" kern="0" dirty="0">
                <a:solidFill>
                  <a:sysClr val="window" lastClr="FFFFFF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0FCBFDAD-A8A9-4629-ACB4-428177D2829A}"/>
              </a:ext>
            </a:extLst>
          </p:cNvPr>
          <p:cNvCxnSpPr/>
          <p:nvPr/>
        </p:nvCxnSpPr>
        <p:spPr bwMode="auto">
          <a:xfrm flipV="1">
            <a:off x="7869381" y="1810405"/>
            <a:ext cx="152400" cy="526743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Oval 16"/>
          <p:cNvSpPr/>
          <p:nvPr/>
        </p:nvSpPr>
        <p:spPr>
          <a:xfrm>
            <a:off x="8021781" y="1683807"/>
            <a:ext cx="294042" cy="381000"/>
          </a:xfrm>
          <a:prstGeom prst="ellipse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2000" kern="0" dirty="0">
                <a:solidFill>
                  <a:sysClr val="window" lastClr="FFFFFF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FCBFDAD-A8A9-4629-ACB4-428177D2829A}"/>
              </a:ext>
            </a:extLst>
          </p:cNvPr>
          <p:cNvCxnSpPr/>
          <p:nvPr/>
        </p:nvCxnSpPr>
        <p:spPr bwMode="auto">
          <a:xfrm flipV="1">
            <a:off x="6472381" y="2410264"/>
            <a:ext cx="152400" cy="526743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Oval 18"/>
          <p:cNvSpPr/>
          <p:nvPr/>
        </p:nvSpPr>
        <p:spPr>
          <a:xfrm>
            <a:off x="6711384" y="2483136"/>
            <a:ext cx="299421" cy="381000"/>
          </a:xfrm>
          <a:prstGeom prst="ellipse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2000" kern="0" dirty="0">
                <a:solidFill>
                  <a:sysClr val="window" lastClr="FFFFFF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0FCBFDAD-A8A9-4629-ACB4-428177D2829A}"/>
              </a:ext>
            </a:extLst>
          </p:cNvPr>
          <p:cNvCxnSpPr/>
          <p:nvPr/>
        </p:nvCxnSpPr>
        <p:spPr bwMode="auto">
          <a:xfrm flipV="1">
            <a:off x="2671617" y="2937007"/>
            <a:ext cx="152400" cy="526743"/>
          </a:xfrm>
          <a:prstGeom prst="line">
            <a:avLst/>
          </a:prstGeom>
          <a:solidFill>
            <a:srgbClr val="4F81BD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3726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11884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prstClr val="white"/>
                  </a:solidFill>
                </a:rPr>
                <a:t>Đọc</a:t>
              </a:r>
              <a:endParaRPr lang="vi-VN" sz="4800" b="1" dirty="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E7E6E6">
                      <a:lumMod val="10000"/>
                    </a:srgbClr>
                  </a:solidFill>
                </a:rPr>
                <a:t>4</a:t>
              </a:r>
              <a:endParaRPr lang="vi-VN" sz="4800" b="1" dirty="0">
                <a:solidFill>
                  <a:srgbClr val="E7E6E6">
                    <a:lumMod val="10000"/>
                  </a:srgb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1" y="1796474"/>
            <a:ext cx="11642756" cy="3443239"/>
            <a:chOff x="-110429" y="1614577"/>
            <a:chExt cx="8773405" cy="3443239"/>
          </a:xfrm>
        </p:grpSpPr>
        <p:sp>
          <p:nvSpPr>
            <p:cNvPr id="15" name="TextBox 14"/>
            <p:cNvSpPr txBox="1"/>
            <p:nvPr/>
          </p:nvSpPr>
          <p:spPr>
            <a:xfrm>
              <a:off x="-110429" y="1614577"/>
              <a:ext cx="87734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prstClr val="black">
                      <a:lumMod val="85000"/>
                      <a:lumOff val="15000"/>
                    </a:prstClr>
                  </a:solidFill>
                  <a:latin typeface="VNI-Avo" pitchFamily="2" charset="0"/>
                </a:rPr>
                <a:t>     </a:t>
              </a:r>
              <a:r>
                <a:rPr lang="en-US" sz="36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Hè đến, nhà Nam đi nghỉ mát ở Cát Bà. </a:t>
              </a:r>
              <a:endPara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2200274" y="4981616"/>
              <a:ext cx="142794" cy="76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0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11884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prstClr val="white"/>
                  </a:solidFill>
                </a:rPr>
                <a:t>Đọc</a:t>
              </a:r>
              <a:endParaRPr lang="vi-VN" sz="4800" b="1" dirty="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E7E6E6">
                      <a:lumMod val="10000"/>
                    </a:srgbClr>
                  </a:solidFill>
                </a:rPr>
                <a:t>4</a:t>
              </a:r>
              <a:endParaRPr lang="vi-VN" sz="4800" b="1" dirty="0">
                <a:solidFill>
                  <a:srgbClr val="E7E6E6">
                    <a:lumMod val="10000"/>
                  </a:srgb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1" y="1796474"/>
            <a:ext cx="11642756" cy="3443239"/>
            <a:chOff x="-110429" y="1614577"/>
            <a:chExt cx="8773405" cy="3443239"/>
          </a:xfrm>
        </p:grpSpPr>
        <p:sp>
          <p:nvSpPr>
            <p:cNvPr id="15" name="TextBox 14"/>
            <p:cNvSpPr txBox="1"/>
            <p:nvPr/>
          </p:nvSpPr>
          <p:spPr>
            <a:xfrm>
              <a:off x="-110429" y="1614577"/>
              <a:ext cx="87734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prstClr val="black">
                      <a:lumMod val="85000"/>
                      <a:lumOff val="15000"/>
                    </a:prstClr>
                  </a:solidFill>
                  <a:latin typeface="VNI-Avo" pitchFamily="2" charset="0"/>
                </a:rPr>
                <a:t>     </a:t>
              </a:r>
              <a:r>
                <a:rPr lang="en-US" sz="360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Hè đến, nhà Nam đi nghỉ mát ở Cát Bà. </a:t>
              </a:r>
              <a:r>
                <a:rPr lang="en-US" sz="36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Mẹ và Nam bỏ áo bơi, bàn chải, khăn mặt vào ba lô.</a:t>
              </a:r>
              <a:endParaRPr lang="vi-V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2200274" y="4981616"/>
              <a:ext cx="142794" cy="76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614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11884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prstClr val="white"/>
                  </a:solidFill>
                </a:rPr>
                <a:t>Đọc</a:t>
              </a:r>
              <a:endParaRPr lang="vi-VN" sz="4800" b="1" dirty="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E7E6E6">
                      <a:lumMod val="10000"/>
                    </a:srgbClr>
                  </a:solidFill>
                </a:rPr>
                <a:t>4</a:t>
              </a:r>
              <a:endParaRPr lang="vi-VN" sz="4800" b="1" dirty="0">
                <a:solidFill>
                  <a:srgbClr val="E7E6E6">
                    <a:lumMod val="10000"/>
                  </a:srgb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1" y="1796474"/>
            <a:ext cx="11642756" cy="3443239"/>
            <a:chOff x="-110429" y="1614577"/>
            <a:chExt cx="8773405" cy="3443239"/>
          </a:xfrm>
        </p:grpSpPr>
        <p:sp>
          <p:nvSpPr>
            <p:cNvPr id="15" name="TextBox 14"/>
            <p:cNvSpPr txBox="1"/>
            <p:nvPr/>
          </p:nvSpPr>
          <p:spPr>
            <a:xfrm>
              <a:off x="-110429" y="1614577"/>
              <a:ext cx="877340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prstClr val="black">
                      <a:lumMod val="85000"/>
                      <a:lumOff val="15000"/>
                    </a:prstClr>
                  </a:solidFill>
                  <a:latin typeface="VNI-Avo" pitchFamily="2" charset="0"/>
                </a:rPr>
                <a:t>     </a:t>
              </a:r>
              <a:r>
                <a:rPr lang="en-US" sz="360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Hè đến, nhà Nam đi nghỉ mát ở Cát Bà. Mẹ và Nam bỏ áo bơi, bàn chải, khăn mặt vào ba lô.</a:t>
              </a:r>
              <a:r>
                <a:rPr lang="en-US" sz="36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Nam rất vui khi đi chơi xa với cả nhà. </a:t>
              </a:r>
              <a:endPara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2200274" y="4981616"/>
              <a:ext cx="142794" cy="76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614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2441418" y="433965"/>
            <a:ext cx="1060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6952308" y="365666"/>
            <a:ext cx="955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4603708-A60F-40AC-8EE9-DDD4E45E9E1B}"/>
              </a:ext>
            </a:extLst>
          </p:cNvPr>
          <p:cNvSpPr/>
          <p:nvPr/>
        </p:nvSpPr>
        <p:spPr>
          <a:xfrm>
            <a:off x="1981200" y="1719165"/>
            <a:ext cx="1704720" cy="9705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4BE161A-1181-4370-B277-0AF74E341018}"/>
              </a:ext>
            </a:extLst>
          </p:cNvPr>
          <p:cNvSpPr/>
          <p:nvPr/>
        </p:nvSpPr>
        <p:spPr>
          <a:xfrm>
            <a:off x="4223706" y="1691495"/>
            <a:ext cx="1830718" cy="9705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FB5E7A5-C6C1-49BC-821F-24F81EAE7EB3}"/>
              </a:ext>
            </a:extLst>
          </p:cNvPr>
          <p:cNvSpPr/>
          <p:nvPr/>
        </p:nvSpPr>
        <p:spPr>
          <a:xfrm>
            <a:off x="4262644" y="3148583"/>
            <a:ext cx="1830717" cy="8561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8527D2F1-4FF1-48EA-A007-1E560E8F8CA5}"/>
              </a:ext>
            </a:extLst>
          </p:cNvPr>
          <p:cNvSpPr/>
          <p:nvPr/>
        </p:nvSpPr>
        <p:spPr>
          <a:xfrm>
            <a:off x="6398160" y="3148583"/>
            <a:ext cx="1833360" cy="85613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B0261329-F5D9-43DB-A8EF-082DE8D8BFAC}"/>
              </a:ext>
            </a:extLst>
          </p:cNvPr>
          <p:cNvSpPr/>
          <p:nvPr/>
        </p:nvSpPr>
        <p:spPr>
          <a:xfrm>
            <a:off x="1965212" y="3234313"/>
            <a:ext cx="1718069" cy="8561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264DD9B3-E826-4264-9CEE-80C8833D8DC6}"/>
              </a:ext>
            </a:extLst>
          </p:cNvPr>
          <p:cNvSpPr/>
          <p:nvPr/>
        </p:nvSpPr>
        <p:spPr>
          <a:xfrm>
            <a:off x="6400801" y="1691495"/>
            <a:ext cx="1830719" cy="9514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B555EDE-E8B7-472E-928E-5CC59259F3C7}"/>
              </a:ext>
            </a:extLst>
          </p:cNvPr>
          <p:cNvSpPr txBox="1"/>
          <p:nvPr/>
        </p:nvSpPr>
        <p:spPr>
          <a:xfrm>
            <a:off x="1046603" y="4520617"/>
            <a:ext cx="10424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con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B3F1A3-75B1-4E4F-B4B2-1D103E1E76A8}"/>
              </a:ext>
            </a:extLst>
          </p:cNvPr>
          <p:cNvSpPr txBox="1"/>
          <p:nvPr/>
        </p:nvSpPr>
        <p:spPr>
          <a:xfrm>
            <a:off x="4666308" y="365666"/>
            <a:ext cx="838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ôc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577C00C-E624-4348-860D-D8327DD60DF2}"/>
              </a:ext>
            </a:extLst>
          </p:cNvPr>
          <p:cNvSpPr txBox="1"/>
          <p:nvPr/>
        </p:nvSpPr>
        <p:spPr>
          <a:xfrm>
            <a:off x="8836867" y="388950"/>
            <a:ext cx="955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ưc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3C7DFA3-B587-4FDD-BB48-3539EDE0A361}"/>
              </a:ext>
            </a:extLst>
          </p:cNvPr>
          <p:cNvSpPr/>
          <p:nvPr/>
        </p:nvSpPr>
        <p:spPr>
          <a:xfrm>
            <a:off x="8518321" y="1691495"/>
            <a:ext cx="1830719" cy="9514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986A53B-1055-42F7-A623-E4E233BCE7F1}"/>
              </a:ext>
            </a:extLst>
          </p:cNvPr>
          <p:cNvSpPr/>
          <p:nvPr/>
        </p:nvSpPr>
        <p:spPr>
          <a:xfrm>
            <a:off x="8503354" y="3177097"/>
            <a:ext cx="1833360" cy="85613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8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/>
      <p:bldP spid="14" grpId="0"/>
      <p:bldP spid="13" grpId="0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11884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prstClr val="white"/>
                  </a:solidFill>
                </a:rPr>
                <a:t>Đọc</a:t>
              </a:r>
              <a:endParaRPr lang="vi-VN" sz="4800" b="1" dirty="0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E7E6E6">
                      <a:lumMod val="10000"/>
                    </a:srgbClr>
                  </a:solidFill>
                </a:rPr>
                <a:t>4</a:t>
              </a:r>
              <a:endParaRPr lang="vi-VN" sz="4800" b="1" dirty="0">
                <a:solidFill>
                  <a:srgbClr val="E7E6E6">
                    <a:lumMod val="10000"/>
                  </a:srgb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1" y="1796474"/>
            <a:ext cx="11642756" cy="3443239"/>
            <a:chOff x="-110429" y="1614577"/>
            <a:chExt cx="8773405" cy="3443239"/>
          </a:xfrm>
        </p:grpSpPr>
        <p:sp>
          <p:nvSpPr>
            <p:cNvPr id="15" name="TextBox 14"/>
            <p:cNvSpPr txBox="1"/>
            <p:nvPr/>
          </p:nvSpPr>
          <p:spPr>
            <a:xfrm>
              <a:off x="-110429" y="1614577"/>
              <a:ext cx="877340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prstClr val="black">
                      <a:lumMod val="85000"/>
                      <a:lumOff val="15000"/>
                    </a:prstClr>
                  </a:solidFill>
                  <a:latin typeface="VNI-Avo" pitchFamily="2" charset="0"/>
                </a:rPr>
                <a:t>     </a:t>
              </a:r>
              <a:r>
                <a:rPr lang="en-US" sz="360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Hè đến, nhà Nam đi nghỉ mát ở Cát Bà. Mẹ và Nam bỏ áo bơi, bàn chải, khăn mặt vào ba lô.Nam rất vui khi đi chơi xa với cả nhà. </a:t>
              </a:r>
              <a:endParaRPr lang="vi-V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2200274" y="4981616"/>
              <a:ext cx="142794" cy="76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618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6357073" y="203907"/>
            <a:ext cx="183071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ăt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4603708-A60F-40AC-8EE9-DDD4E45E9E1B}"/>
              </a:ext>
            </a:extLst>
          </p:cNvPr>
          <p:cNvSpPr/>
          <p:nvPr/>
        </p:nvSpPr>
        <p:spPr>
          <a:xfrm>
            <a:off x="2305211" y="1162344"/>
            <a:ext cx="1704720" cy="9705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bát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4BE161A-1181-4370-B277-0AF74E341018}"/>
              </a:ext>
            </a:extLst>
          </p:cNvPr>
          <p:cNvSpPr/>
          <p:nvPr/>
        </p:nvSpPr>
        <p:spPr>
          <a:xfrm>
            <a:off x="5210982" y="1162344"/>
            <a:ext cx="1830718" cy="9705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ắt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FB5E7A5-C6C1-49BC-821F-24F81EAE7EB3}"/>
              </a:ext>
            </a:extLst>
          </p:cNvPr>
          <p:cNvSpPr/>
          <p:nvPr/>
        </p:nvSpPr>
        <p:spPr>
          <a:xfrm>
            <a:off x="5180642" y="2340861"/>
            <a:ext cx="1830717" cy="8561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ặt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8527D2F1-4FF1-48EA-A007-1E560E8F8CA5}"/>
              </a:ext>
            </a:extLst>
          </p:cNvPr>
          <p:cNvSpPr/>
          <p:nvPr/>
        </p:nvSpPr>
        <p:spPr>
          <a:xfrm>
            <a:off x="7975643" y="2340861"/>
            <a:ext cx="1833360" cy="85613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ật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B0261329-F5D9-43DB-A8EF-082DE8D8BFAC}"/>
              </a:ext>
            </a:extLst>
          </p:cNvPr>
          <p:cNvSpPr/>
          <p:nvPr/>
        </p:nvSpPr>
        <p:spPr>
          <a:xfrm>
            <a:off x="2305212" y="2340862"/>
            <a:ext cx="1718069" cy="8561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ạt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264DD9B3-E826-4264-9CEE-80C8833D8DC6}"/>
              </a:ext>
            </a:extLst>
          </p:cNvPr>
          <p:cNvSpPr/>
          <p:nvPr/>
        </p:nvSpPr>
        <p:spPr>
          <a:xfrm>
            <a:off x="7978285" y="1123492"/>
            <a:ext cx="1830719" cy="9514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đất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B555EDE-E8B7-472E-928E-5CC59259F3C7}"/>
              </a:ext>
            </a:extLst>
          </p:cNvPr>
          <p:cNvSpPr txBox="1"/>
          <p:nvPr/>
        </p:nvSpPr>
        <p:spPr>
          <a:xfrm>
            <a:off x="1462584" y="3375879"/>
            <a:ext cx="9836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b</a:t>
            </a:r>
            <a:r>
              <a:rPr lang="en-US" sz="44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ãi</a:t>
            </a:r>
            <a:r>
              <a:rPr lang="en-US" sz="4400" b="1" dirty="0" smtClean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cát</a:t>
            </a:r>
            <a:r>
              <a:rPr lang="en-US" sz="4400" b="1" dirty="0" smtClean="0">
                <a:solidFill>
                  <a:srgbClr val="0033CC"/>
                </a:solidFill>
                <a:latin typeface="UTM Avo" panose="02040603050506020204" pitchFamily="18" charset="0"/>
              </a:rPr>
              <a:t>       </a:t>
            </a:r>
            <a:r>
              <a:rPr lang="en-US" sz="44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mặt</a:t>
            </a:r>
            <a:r>
              <a:rPr lang="en-US" sz="4400" b="1" dirty="0" smtClean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trời</a:t>
            </a:r>
            <a:r>
              <a:rPr lang="en-US" sz="4400" b="1" dirty="0" smtClean="0">
                <a:solidFill>
                  <a:srgbClr val="0033CC"/>
                </a:solidFill>
                <a:latin typeface="UTM Avo" panose="02040603050506020204" pitchFamily="18" charset="0"/>
              </a:rPr>
              <a:t>       </a:t>
            </a:r>
            <a:r>
              <a:rPr lang="en-US" sz="44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bật</a:t>
            </a:r>
            <a:r>
              <a:rPr lang="en-US" sz="4400" b="1" dirty="0" smtClean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lửa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B3F1A3-75B1-4E4F-B4B2-1D103E1E76A8}"/>
              </a:ext>
            </a:extLst>
          </p:cNvPr>
          <p:cNvSpPr txBox="1"/>
          <p:nvPr/>
        </p:nvSpPr>
        <p:spPr>
          <a:xfrm>
            <a:off x="4476603" y="211599"/>
            <a:ext cx="7793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at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7978284" y="203904"/>
            <a:ext cx="183071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ât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8545" y="4410365"/>
            <a:ext cx="116427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prstClr val="black">
                    <a:lumMod val="85000"/>
                    <a:lumOff val="15000"/>
                  </a:prstClr>
                </a:solidFill>
                <a:latin typeface="VNI-Avo" pitchFamily="2" charset="0"/>
              </a:rPr>
              <a:t>     </a:t>
            </a:r>
            <a:r>
              <a:rPr lang="en-US" sz="360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t>Hè đến, nhà Nam đi nghỉ mát ở Cát Bà. Mẹ và Nam bỏ áo bơi, bàn chải, khăn mặt vào ba lô.Nam rất vui khi đi chơi xa với cả nhà. </a:t>
            </a:r>
            <a:endParaRPr lang="vi-VN" sz="3600" dirty="0">
              <a:solidFill>
                <a:prstClr val="black">
                  <a:lumMod val="85000"/>
                  <a:lumOff val="1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6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92692" y="0"/>
            <a:ext cx="2209800" cy="83820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7502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.VnAvant" pitchFamily="34" charset="0"/>
              </a:rPr>
              <a:t>Xin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phép</a:t>
            </a:r>
            <a:endParaRPr lang="vi-VN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" t="57778" r="58"/>
          <a:stretch/>
        </p:blipFill>
        <p:spPr>
          <a:xfrm>
            <a:off x="0" y="1059255"/>
            <a:ext cx="12077323" cy="586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891" y="361843"/>
            <a:ext cx="4231063" cy="455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2252;p74"/>
          <p:cNvSpPr txBox="1">
            <a:spLocks/>
          </p:cNvSpPr>
          <p:nvPr/>
        </p:nvSpPr>
        <p:spPr>
          <a:xfrm>
            <a:off x="4006455" y="1083474"/>
            <a:ext cx="4335364" cy="57269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685800" eaLnBrk="0" fontAlgn="base" hangingPunct="0">
              <a:buClr>
                <a:prstClr val="black"/>
              </a:buClr>
              <a:defRPr/>
            </a:pPr>
            <a:endParaRPr lang="en-GB" sz="4000" kern="0" dirty="0">
              <a:solidFill>
                <a:srgbClr val="FF0000"/>
              </a:solidFill>
            </a:endParaRPr>
          </a:p>
        </p:txBody>
      </p:sp>
      <p:pic>
        <p:nvPicPr>
          <p:cNvPr id="114692" name="Picture 4" descr="Phấn trắng Đức Thanh 1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341" y="1302030"/>
            <a:ext cx="3510053" cy="267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76" y="4204447"/>
            <a:ext cx="3642189" cy="253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2252;p74"/>
          <p:cNvSpPr txBox="1">
            <a:spLocks/>
          </p:cNvSpPr>
          <p:nvPr/>
        </p:nvSpPr>
        <p:spPr>
          <a:xfrm>
            <a:off x="4006455" y="284566"/>
            <a:ext cx="4335364" cy="57269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685800" eaLnBrk="0" fontAlgn="base" hangingPunct="0">
              <a:buClr>
                <a:prstClr val="black"/>
              </a:buClr>
              <a:defRPr/>
            </a:pPr>
            <a:r>
              <a:rPr lang="en-GB" sz="4000" kern="0" dirty="0" err="1">
                <a:solidFill>
                  <a:srgbClr val="FF0000"/>
                </a:solidFill>
              </a:rPr>
              <a:t>Viết</a:t>
            </a:r>
            <a:r>
              <a:rPr lang="en-GB" sz="4000" kern="0" dirty="0">
                <a:solidFill>
                  <a:srgbClr val="FF0000"/>
                </a:solidFill>
              </a:rPr>
              <a:t> </a:t>
            </a:r>
            <a:r>
              <a:rPr lang="en-GB" sz="4000" kern="0" dirty="0" err="1">
                <a:solidFill>
                  <a:srgbClr val="FF0000"/>
                </a:solidFill>
              </a:rPr>
              <a:t>bảng</a:t>
            </a:r>
            <a:endParaRPr lang="en-GB" sz="4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6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870"/>
            <a:ext cx="12192000" cy="610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0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14600" y="3770056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olidFill>
                  <a:schemeClr val="bg1"/>
                </a:solidFill>
                <a:latin typeface="HP001 4 hàng" pitchFamily="34" charset="0"/>
              </a:rPr>
              <a:t>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0" y="3770056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ăt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86800" y="3733801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ât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91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4970" y="103995"/>
            <a:ext cx="6944007" cy="648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2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ă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1105" y="58632"/>
            <a:ext cx="7460055" cy="6706465"/>
          </a:xfrm>
        </p:spPr>
      </p:pic>
    </p:spTree>
    <p:extLst>
      <p:ext uri="{BB962C8B-B14F-4D97-AF65-F5344CB8AC3E}">
        <p14:creationId xmlns:p14="http://schemas.microsoft.com/office/powerpoint/2010/main" val="405876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6873" y="166735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pic>
        <p:nvPicPr>
          <p:cNvPr id="2" name="â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0527" y="166735"/>
            <a:ext cx="7550590" cy="642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5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14600" y="3770056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olidFill>
                  <a:prstClr val="white"/>
                </a:solidFill>
                <a:latin typeface="HP001 4 hàng" pitchFamily="34" charset="0"/>
              </a:rPr>
              <a:t>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0" y="3770056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prstClr val="white"/>
                </a:solidFill>
                <a:latin typeface="HP001 4 hàng" pitchFamily="34" charset="0"/>
              </a:rPr>
              <a:t>ăt</a:t>
            </a:r>
            <a:endParaRPr lang="en-US" sz="16000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86800" y="3733801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prstClr val="white"/>
                </a:solidFill>
                <a:latin typeface="HP001 4 hàng" pitchFamily="34" charset="0"/>
              </a:rPr>
              <a:t>ât</a:t>
            </a:r>
            <a:endParaRPr lang="en-US" sz="16000" dirty="0">
              <a:solidFill>
                <a:prstClr val="white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24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300EAB7-E516-4E1E-A26B-389EA63BDFDB}"/>
              </a:ext>
            </a:extLst>
          </p:cNvPr>
          <p:cNvSpPr txBox="1"/>
          <p:nvPr/>
        </p:nvSpPr>
        <p:spPr>
          <a:xfrm>
            <a:off x="488887" y="1389707"/>
            <a:ext cx="1132588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mấy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khóm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cúc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nở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rực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rỡ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cúc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cắm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cốc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ngay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tấm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khen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khéo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7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51596"/>
            <a:ext cx="10515600" cy="3868947"/>
          </a:xfrm>
        </p:spPr>
      </p:pic>
    </p:spTree>
    <p:extLst>
      <p:ext uri="{BB962C8B-B14F-4D97-AF65-F5344CB8AC3E}">
        <p14:creationId xmlns:p14="http://schemas.microsoft.com/office/powerpoint/2010/main" val="380104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ặt trờ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60" y="679010"/>
            <a:ext cx="12116080" cy="5192336"/>
          </a:xfrm>
        </p:spPr>
      </p:pic>
    </p:spTree>
    <p:extLst>
      <p:ext uri="{BB962C8B-B14F-4D97-AF65-F5344CB8AC3E}">
        <p14:creationId xmlns:p14="http://schemas.microsoft.com/office/powerpoint/2010/main" val="145847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1967"/>
            <a:ext cx="10515600" cy="4258654"/>
          </a:xfrm>
        </p:spPr>
      </p:pic>
    </p:spTree>
    <p:extLst>
      <p:ext uri="{BB962C8B-B14F-4D97-AF65-F5344CB8AC3E}">
        <p14:creationId xmlns:p14="http://schemas.microsoft.com/office/powerpoint/2010/main" val="1600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762130698499985489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087" y="-325925"/>
            <a:ext cx="11907826" cy="6569919"/>
          </a:xfrm>
        </p:spPr>
      </p:pic>
    </p:spTree>
    <p:extLst>
      <p:ext uri="{BB962C8B-B14F-4D97-AF65-F5344CB8AC3E}">
        <p14:creationId xmlns:p14="http://schemas.microsoft.com/office/powerpoint/2010/main" val="352777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86" y="-27384"/>
            <a:ext cx="9191294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05" y="-528451"/>
            <a:ext cx="9649072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34376"/>
            <a:ext cx="9145588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88" y="4187133"/>
            <a:ext cx="560202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3647728" y="836713"/>
            <a:ext cx="4586660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395" y="1601265"/>
            <a:ext cx="3201194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211098" y="-211792"/>
            <a:ext cx="1604839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291105" y="-426957"/>
            <a:ext cx="1905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352550" y="978510"/>
            <a:ext cx="7487866" cy="4466718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3255544" y="2229275"/>
            <a:ext cx="5421715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</a:p>
        </p:txBody>
      </p:sp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83033" y="5181094"/>
            <a:ext cx="609600" cy="609600"/>
          </a:xfrm>
          <a:prstGeom prst="rect">
            <a:avLst/>
          </a:prstGeom>
        </p:spPr>
      </p:pic>
      <p:sp>
        <p:nvSpPr>
          <p:cNvPr id="15" name="文本框 1"/>
          <p:cNvSpPr txBox="1"/>
          <p:nvPr/>
        </p:nvSpPr>
        <p:spPr>
          <a:xfrm>
            <a:off x="1908610" y="3510303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400" dirty="0" smtClean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48: </a:t>
            </a:r>
            <a:r>
              <a:rPr lang="en-US" altLang="zh-CN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at  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ăt</a:t>
            </a:r>
            <a:r>
              <a:rPr lang="en-US" altLang="zh-CN" sz="4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ât</a:t>
            </a:r>
            <a:endParaRPr lang="zh-CN" altLang="en-US" sz="4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88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10285" r="855" b="65271"/>
          <a:stretch/>
        </p:blipFill>
        <p:spPr>
          <a:xfrm>
            <a:off x="0" y="4485"/>
            <a:ext cx="12049570" cy="47555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38055" y="5168338"/>
            <a:ext cx="10211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Nam bắt nhịp cho tất cả các bạn hát 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5532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10285" r="855" b="65271"/>
          <a:stretch/>
        </p:blipFill>
        <p:spPr>
          <a:xfrm>
            <a:off x="0" y="4485"/>
            <a:ext cx="12049570" cy="47555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38055" y="5168338"/>
            <a:ext cx="10211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Nam b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ắt</a:t>
            </a:r>
            <a:r>
              <a:rPr lang="en-US" sz="4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nhịp cho t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sz="4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cả các bạn h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át</a:t>
            </a:r>
            <a:r>
              <a:rPr lang="en-US" sz="4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vi-VN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prstClr val="black"/>
                </a:solidFill>
              </a:rPr>
              <a:t/>
            </a:r>
            <a:br>
              <a:rPr lang="vi-VN" dirty="0">
                <a:solidFill>
                  <a:prstClr val="black"/>
                </a:solidFill>
              </a:rPr>
            </a:br>
            <a:endParaRPr lang="vi-V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290124" y="108396"/>
            <a:ext cx="1991983" cy="768808"/>
            <a:chOff x="85748" y="76200"/>
            <a:chExt cx="1978576" cy="699655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664395"/>
              <a:chOff x="-651821" y="-231732"/>
              <a:chExt cx="1911287" cy="66439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1361" cy="644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58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2968630" y="2116865"/>
            <a:ext cx="2457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VNI-Avo" pitchFamily="2" charset="0"/>
              </a:rPr>
              <a:t>at</a:t>
            </a:r>
            <a:endParaRPr lang="en-US" sz="7200" b="1" dirty="0"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7545092" y="2138943"/>
            <a:ext cx="2457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UTM Avo" panose="02040603050506020204" pitchFamily="18" charset="0"/>
              </a:rPr>
              <a:t>ât</a:t>
            </a:r>
            <a:endParaRPr lang="en-US" sz="7200" b="1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5361387" y="2138943"/>
            <a:ext cx="2457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UTM Avo" panose="02040603050506020204" pitchFamily="18" charset="0"/>
              </a:rPr>
              <a:t>ăt</a:t>
            </a:r>
            <a:endParaRPr lang="en-US" sz="72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2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470863" y="3144377"/>
            <a:ext cx="3250275" cy="2008911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946982" y="3317836"/>
            <a:ext cx="36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609749" y="76205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5051432" y="3100085"/>
            <a:ext cx="607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33CC"/>
                </a:solidFill>
                <a:latin typeface="VNI-Avo" pitchFamily="2" charset="0"/>
              </a:rPr>
              <a:t>h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385460" y="3094639"/>
            <a:ext cx="9348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at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5303320" y="4114800"/>
            <a:ext cx="2164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hát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9BB8CB9-14CD-4B64-8D6C-44CA6190C931}"/>
              </a:ext>
            </a:extLst>
          </p:cNvPr>
          <p:cNvSpPr txBox="1"/>
          <p:nvPr/>
        </p:nvSpPr>
        <p:spPr>
          <a:xfrm>
            <a:off x="5434982" y="1362460"/>
            <a:ext cx="2457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at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47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3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309" y="921843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00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4336573" y="3581400"/>
            <a:ext cx="4260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Tạo tiếng mới có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vần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at,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ăt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ât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5241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50606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B42837CC-03D4-4249-8B64-238424202E2E}"/>
</file>

<file path=customXml/itemProps2.xml><?xml version="1.0" encoding="utf-8"?>
<ds:datastoreItem xmlns:ds="http://schemas.openxmlformats.org/officeDocument/2006/customXml" ds:itemID="{06649BEA-5274-4242-AB32-FF23CC9335A9}"/>
</file>

<file path=customXml/itemProps3.xml><?xml version="1.0" encoding="utf-8"?>
<ds:datastoreItem xmlns:ds="http://schemas.openxmlformats.org/officeDocument/2006/customXml" ds:itemID="{34A6500D-C79E-4B67-8362-AC515C53F925}"/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433</Words>
  <Application>Microsoft Office PowerPoint</Application>
  <PresentationFormat>Widescreen</PresentationFormat>
  <Paragraphs>100</Paragraphs>
  <Slides>33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宋体</vt:lpstr>
      <vt:lpstr>.VnAvant</vt:lpstr>
      <vt:lpstr>Arial</vt:lpstr>
      <vt:lpstr>Arial-SGK-TV</vt:lpstr>
      <vt:lpstr>Calibri</vt:lpstr>
      <vt:lpstr>Calibri Light</vt:lpstr>
      <vt:lpstr>Comic Sans MS</vt:lpstr>
      <vt:lpstr>HP001 4 hàng</vt:lpstr>
      <vt:lpstr>Patrick Hand SC</vt:lpstr>
      <vt:lpstr>Times New Roman</vt:lpstr>
      <vt:lpstr>UTM Avo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phép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22</cp:revision>
  <dcterms:created xsi:type="dcterms:W3CDTF">2021-11-23T09:08:53Z</dcterms:created>
  <dcterms:modified xsi:type="dcterms:W3CDTF">2021-11-24T11:28:05Z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