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7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0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12" r:id="rId6"/>
    <p:sldMasterId id="2147483725" r:id="rId7"/>
    <p:sldMasterId id="2147483738" r:id="rId8"/>
    <p:sldMasterId id="2147483751" r:id="rId9"/>
    <p:sldMasterId id="2147483764" r:id="rId10"/>
    <p:sldMasterId id="2147483773" r:id="rId11"/>
  </p:sldMasterIdLst>
  <p:notesMasterIdLst>
    <p:notesMasterId r:id="rId42"/>
  </p:notesMasterIdLst>
  <p:sldIdLst>
    <p:sldId id="297" r:id="rId12"/>
    <p:sldId id="298" r:id="rId13"/>
    <p:sldId id="276" r:id="rId14"/>
    <p:sldId id="264" r:id="rId15"/>
    <p:sldId id="299" r:id="rId16"/>
    <p:sldId id="266" r:id="rId17"/>
    <p:sldId id="277" r:id="rId18"/>
    <p:sldId id="278" r:id="rId19"/>
    <p:sldId id="280" r:id="rId20"/>
    <p:sldId id="268" r:id="rId21"/>
    <p:sldId id="270" r:id="rId22"/>
    <p:sldId id="281" r:id="rId23"/>
    <p:sldId id="282" r:id="rId24"/>
    <p:sldId id="284" r:id="rId25"/>
    <p:sldId id="285" r:id="rId26"/>
    <p:sldId id="286" r:id="rId27"/>
    <p:sldId id="288" r:id="rId28"/>
    <p:sldId id="287" r:id="rId29"/>
    <p:sldId id="289" r:id="rId30"/>
    <p:sldId id="269" r:id="rId31"/>
    <p:sldId id="271" r:id="rId32"/>
    <p:sldId id="290" r:id="rId33"/>
    <p:sldId id="291" r:id="rId34"/>
    <p:sldId id="292" r:id="rId35"/>
    <p:sldId id="293" r:id="rId36"/>
    <p:sldId id="272" r:id="rId37"/>
    <p:sldId id="294" r:id="rId38"/>
    <p:sldId id="295" r:id="rId39"/>
    <p:sldId id="296" r:id="rId40"/>
    <p:sldId id="26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83" d="100"/>
          <a:sy n="83" d="100"/>
        </p:scale>
        <p:origin x="143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customXml" Target="../customXml/item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5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781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240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593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14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315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875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763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591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45" y="999515"/>
            <a:ext cx="62756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2207151"/>
            <a:ext cx="5649912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34"/>
            <a:ext cx="29718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515171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08724" y="10085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5588290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08724" y="10085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54360173"/>
      </p:ext>
    </p:extLst>
  </p:cSld>
  <p:clrMapOvr>
    <a:masterClrMapping/>
  </p:clrMapOvr>
  <p:transition spd="slow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08724" y="10085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15476081"/>
      </p:ext>
    </p:extLst>
  </p:cSld>
  <p:clrMapOvr>
    <a:masterClrMapping/>
  </p:clrMapOvr>
  <p:transition spd="slow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150927"/>
      </p:ext>
    </p:extLst>
  </p:cSld>
  <p:clrMapOvr>
    <a:masterClrMapping/>
  </p:clrMapOvr>
  <p:transition spd="slow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4979012" y="2710458"/>
            <a:ext cx="6892927" cy="1437084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8548704" y="6218241"/>
            <a:ext cx="548879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C5D936-E5C1-40F1-A553-8D5750AF2A64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8299848" y="6122993"/>
            <a:ext cx="548878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33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0395AC-F529-491C-BF74-D7D1263990D6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795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1" y="1536635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2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000000-1234-1234-1234-123412341234}" type="slidenum">
              <a:rPr lang="en-GB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912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1122365"/>
            <a:ext cx="6858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3602041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388EF-52D1-4258-9BE5-BCD010C7D4DE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2022/9/3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3EE65E-57D2-4566-898C-4F2076833F8D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6" indent="0" algn="ctr">
              <a:buNone/>
              <a:defRPr/>
            </a:lvl2pPr>
            <a:lvl3pPr marL="914333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29" indent="0" algn="ctr">
              <a:buNone/>
              <a:defRPr/>
            </a:lvl6pPr>
            <a:lvl7pPr marL="2742995" indent="0" algn="ctr">
              <a:buNone/>
              <a:defRPr/>
            </a:lvl7pPr>
            <a:lvl8pPr marL="3200160" indent="0" algn="ctr">
              <a:buNone/>
              <a:defRPr/>
            </a:lvl8pPr>
            <a:lvl9pPr marL="365732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19239"/>
      </p:ext>
    </p:extLst>
  </p:cSld>
  <p:clrMapOvr>
    <a:masterClrMapping/>
  </p:clrMapOvr>
  <p:transition advTm="6645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77508"/>
      </p:ext>
    </p:extLst>
  </p:cSld>
  <p:clrMapOvr>
    <a:masterClrMapping/>
  </p:clrMapOvr>
  <p:transition advTm="6645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6" indent="0">
              <a:buNone/>
              <a:defRPr sz="1800"/>
            </a:lvl2pPr>
            <a:lvl3pPr marL="914333" indent="0">
              <a:buNone/>
              <a:defRPr sz="16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  <a:lvl6pPr marL="2285829" indent="0">
              <a:buNone/>
              <a:defRPr sz="1400"/>
            </a:lvl6pPr>
            <a:lvl7pPr marL="2742995" indent="0">
              <a:buNone/>
              <a:defRPr sz="1400"/>
            </a:lvl7pPr>
            <a:lvl8pPr marL="3200160" indent="0">
              <a:buNone/>
              <a:defRPr sz="1400"/>
            </a:lvl8pPr>
            <a:lvl9pPr marL="365732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4047"/>
      </p:ext>
    </p:extLst>
  </p:cSld>
  <p:clrMapOvr>
    <a:masterClrMapping/>
  </p:clrMapOvr>
  <p:transition advTm="6645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55918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6988"/>
      </p:ext>
    </p:extLst>
  </p:cSld>
  <p:clrMapOvr>
    <a:masterClrMapping/>
  </p:clrMapOvr>
  <p:transition advTm="6645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08541"/>
      </p:ext>
    </p:extLst>
  </p:cSld>
  <p:clrMapOvr>
    <a:masterClrMapping/>
  </p:clrMapOvr>
  <p:transition advTm="6645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11878"/>
      </p:ext>
    </p:extLst>
  </p:cSld>
  <p:clrMapOvr>
    <a:masterClrMapping/>
  </p:clrMapOvr>
  <p:transition advTm="6645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98255"/>
      </p:ext>
    </p:extLst>
  </p:cSld>
  <p:clrMapOvr>
    <a:masterClrMapping/>
  </p:clrMapOvr>
  <p:transition advTm="6645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13883"/>
      </p:ext>
    </p:extLst>
  </p:cSld>
  <p:clrMapOvr>
    <a:masterClrMapping/>
  </p:clrMapOvr>
  <p:transition advTm="6645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3600"/>
      </p:ext>
    </p:extLst>
  </p:cSld>
  <p:clrMapOvr>
    <a:masterClrMapping/>
  </p:clrMapOvr>
  <p:transition advTm="6645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68802"/>
      </p:ext>
    </p:extLst>
  </p:cSld>
  <p:clrMapOvr>
    <a:masterClrMapping/>
  </p:clrMapOvr>
  <p:transition advTm="6645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01658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89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7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46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9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0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57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6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24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76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73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42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8" y="365142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92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04450"/>
      </p:ext>
    </p:extLst>
  </p:cSld>
  <p:clrMapOvr>
    <a:masterClrMapping/>
  </p:clrMapOvr>
  <p:transition advTm="6645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85017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57685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43876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54800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39364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1199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97709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00519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629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97329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36071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13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97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38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9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48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09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0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29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7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279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6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60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62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51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87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33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85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72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824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480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64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364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6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62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7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511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879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33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858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723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824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480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6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364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647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62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77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511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879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33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858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723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8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48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644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36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647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525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329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944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579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6652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8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126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369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905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646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619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670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979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470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759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2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1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41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defTabSz="91433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5" indent="-34287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15" indent="-2285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80" indent="-22858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46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1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8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4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09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9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4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9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7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7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7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4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4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9C197D-876E-42D9-804F-CE761514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2FEB56-77C4-43A7-8C33-88F12D4BE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Rounded Rectangle 19">
            <a:extLst>
              <a:ext uri="{FF2B5EF4-FFF2-40B4-BE49-F238E27FC236}">
                <a16:creationId xmlns="" xmlns:a16="http://schemas.microsoft.com/office/drawing/2014/main" id="{8D2F9913-1E91-4ACD-9180-A4DC8AD862AA}"/>
              </a:ext>
            </a:extLst>
          </p:cNvPr>
          <p:cNvSpPr/>
          <p:nvPr/>
        </p:nvSpPr>
        <p:spPr bwMode="auto">
          <a:xfrm>
            <a:off x="3625132" y="3178003"/>
            <a:ext cx="5486400" cy="915729"/>
          </a:xfrm>
          <a:prstGeom prst="roundRect">
            <a:avLst/>
          </a:prstGeom>
          <a:noFill/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sz="6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cừu</a:t>
            </a:r>
            <a:r>
              <a:rPr lang="en-US" sz="6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endParaRPr lang="vi-VN" sz="6600" b="1" dirty="0">
              <a:solidFill>
                <a:srgbClr val="000000"/>
              </a:solidFill>
            </a:endParaRPr>
          </a:p>
        </p:txBody>
      </p:sp>
      <p:sp>
        <p:nvSpPr>
          <p:cNvPr id="6" name="Rounded Rectangle 19">
            <a:extLst>
              <a:ext uri="{FF2B5EF4-FFF2-40B4-BE49-F238E27FC236}">
                <a16:creationId xmlns="" xmlns:a16="http://schemas.microsoft.com/office/drawing/2014/main" id="{617643BD-B2D3-46E3-8085-8C01EA9B34D0}"/>
              </a:ext>
            </a:extLst>
          </p:cNvPr>
          <p:cNvSpPr/>
          <p:nvPr/>
        </p:nvSpPr>
        <p:spPr bwMode="auto">
          <a:xfrm>
            <a:off x="3528847" y="1623997"/>
            <a:ext cx="5486400" cy="915729"/>
          </a:xfrm>
          <a:prstGeom prst="roundRect">
            <a:avLst/>
          </a:prstGeom>
          <a:noFill/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quả</a:t>
            </a:r>
            <a:r>
              <a:rPr lang="en-US" sz="6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lựu</a:t>
            </a:r>
            <a:r>
              <a:rPr lang="en-US" sz="6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endParaRPr lang="vi-VN" sz="6600" b="1" dirty="0">
              <a:solidFill>
                <a:srgbClr val="000000"/>
              </a:solidFill>
            </a:endParaRPr>
          </a:p>
        </p:txBody>
      </p:sp>
      <p:sp>
        <p:nvSpPr>
          <p:cNvPr id="7" name="Rounded Rectangle 19">
            <a:extLst>
              <a:ext uri="{FF2B5EF4-FFF2-40B4-BE49-F238E27FC236}">
                <a16:creationId xmlns="" xmlns:a16="http://schemas.microsoft.com/office/drawing/2014/main" id="{FBAFE4D4-D97C-442C-954D-323CC7801CC7}"/>
              </a:ext>
            </a:extLst>
          </p:cNvPr>
          <p:cNvSpPr/>
          <p:nvPr/>
        </p:nvSpPr>
        <p:spPr bwMode="auto">
          <a:xfrm>
            <a:off x="-533400" y="3165309"/>
            <a:ext cx="5486400" cy="915729"/>
          </a:xfrm>
          <a:prstGeom prst="roundRect">
            <a:avLst/>
          </a:prstGeom>
          <a:noFill/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sz="6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địu</a:t>
            </a:r>
            <a:endParaRPr lang="vi-VN" sz="66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="" xmlns:a16="http://schemas.microsoft.com/office/drawing/2014/main" id="{7FF49E9D-4F2B-45FC-9E87-53DE250A376A}"/>
              </a:ext>
            </a:extLst>
          </p:cNvPr>
          <p:cNvSpPr/>
          <p:nvPr/>
        </p:nvSpPr>
        <p:spPr bwMode="auto">
          <a:xfrm>
            <a:off x="107550" y="1701809"/>
            <a:ext cx="3995464" cy="915729"/>
          </a:xfrm>
          <a:prstGeom prst="roundRect">
            <a:avLst/>
          </a:prstGeom>
          <a:noFill/>
          <a:ln w="2857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sz="6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rìu</a:t>
            </a:r>
            <a:endParaRPr lang="vi-VN" sz="6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089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914401" y="914402"/>
            <a:ext cx="1876301" cy="2163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00400" y="1461281"/>
            <a:ext cx="2671948" cy="1527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5867401" y="1298607"/>
            <a:ext cx="2553195" cy="18525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697" y="342900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429002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2721" y="3429005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5800" y="4259997"/>
            <a:ext cx="1166750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69624" y="4231024"/>
            <a:ext cx="1166750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467600" y="4285177"/>
            <a:ext cx="1166750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4400" y="63572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ac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62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UTM Avo" panose="02040603050506020204" pitchFamily="18" charset="0"/>
              </a:rPr>
              <a:t>­âc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2067" y="2387403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l</a:t>
            </a:r>
            <a:r>
              <a:rPr lang="en-US" sz="40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¹c</a:t>
            </a:r>
            <a:endParaRPr lang="en-US" sz="40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2387403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h¹c</a:t>
            </a:r>
            <a:endParaRPr lang="en-US" sz="40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65937" y="238504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UTM Avo" panose="02040603050506020204" pitchFamily="18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Æc</a:t>
            </a:r>
            <a:endParaRPr lang="en-US" sz="40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8920" y="3491996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h¾c</a:t>
            </a:r>
            <a:endParaRPr lang="en-US" sz="40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1890" y="348976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UTM Avo" panose="02040603050506020204" pitchFamily="18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Êc</a:t>
            </a:r>
            <a:endParaRPr lang="en-US" sz="40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1200" y="348976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giÊc</a:t>
            </a:r>
            <a:endParaRPr lang="en-US" sz="40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5783" y="63571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UTM Avo" panose="02040603050506020204" pitchFamily="18" charset="0"/>
              </a:rPr>
              <a:t>¨ăc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44958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¸c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sÜ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96583" y="449160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u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¶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gÊc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3" y="4495800"/>
            <a:ext cx="259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¾c ¸o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476539" y="152400"/>
            <a:ext cx="8134065" cy="3886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217" y="4062920"/>
            <a:ext cx="9203987" cy="2044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5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 lên Tây Bắc, bạn hãy đến Sa Pa. Vào mùa hè, mỗi ngày ở đây như có bốn mùa. Sa Pa có Thác Bạc, có Cầu Mây, có các bản Tả Van, Tả Phìn, Sín Chải. </a:t>
            </a:r>
            <a:r>
              <a:rPr lang="en-US" sz="3500" b="1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35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57728" y="4495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52600" y="56388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0" y="56388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63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59987" y="990601"/>
            <a:ext cx="9203987" cy="2044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500" b="1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5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 lên Tây Bắc, bạn hãy đến Sa Pa.   Vào mùa hè, mỗi ngày ở đây như có bốn mùa. Sa Pa có Thác Bạc, có Cầu Mây, có các bản Tả Van, Tả Phìn, Sín Chải. </a:t>
            </a:r>
            <a:r>
              <a:rPr lang="en-US" sz="3500" b="1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35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6045" y="548889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 flipV="1">
            <a:off x="7467600" y="581489"/>
            <a:ext cx="152400" cy="5267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Oval 11"/>
          <p:cNvSpPr/>
          <p:nvPr/>
        </p:nvSpPr>
        <p:spPr>
          <a:xfrm>
            <a:off x="7735377" y="346229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7882398" y="1111472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 flipV="1">
            <a:off x="7729998" y="1405735"/>
            <a:ext cx="152400" cy="5267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 flipV="1">
            <a:off x="3581400" y="2988998"/>
            <a:ext cx="152400" cy="5267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360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82685" y="1143001"/>
            <a:ext cx="9203987" cy="2044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500" b="1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 lên Tây Bắc, bạn hãy đến Sa Pa. </a:t>
            </a:r>
            <a:endParaRPr lang="en-US" sz="35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82685" y="1143001"/>
            <a:ext cx="9203987" cy="2044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500" b="1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5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 lên Tây Bắc, bạn hãy đến Sa Pa. </a:t>
            </a:r>
            <a:r>
              <a:rPr 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 mùa hè, mỗi ngày ở đây như có bốn mùa.</a:t>
            </a:r>
            <a:r>
              <a:rPr lang="en-US" sz="35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82685" y="1143001"/>
            <a:ext cx="9203987" cy="2044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500" b="1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5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 lên Tây Bắc, bạn hãy đến Sa Pa. Vào mùa hè, mỗi ngày ở đây như có bốn mùa. </a:t>
            </a:r>
            <a:r>
              <a:rPr 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 Pa có Thác Bạc, có Cầu Mây, có các bản Tả Van, Tả Phìn, Sín Chải. </a:t>
            </a:r>
            <a:r>
              <a:rPr lang="en-US" sz="35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82685" y="1143001"/>
            <a:ext cx="9203987" cy="2044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500" b="1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5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 lên Tây Bắc, bạn hãy đến Sa Pa. Vào mùa hè, mỗi ngày ở đây như có bốn mùa. Sa Pa có Thác Bạc, có Cầu Mây, có các bản Tả Van, Tả Phìn, Sín Chải. </a:t>
            </a:r>
            <a:r>
              <a:rPr lang="en-US" sz="3500" b="1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35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609600" y="1371601"/>
            <a:ext cx="8077200" cy="442187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0246" y="685802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0" y="361845"/>
            <a:ext cx="4231063" cy="455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2482455" y="1083473"/>
            <a:ext cx="4335364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endParaRPr lang="en-GB" sz="4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40" y="1302029"/>
            <a:ext cx="3510053" cy="267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78" y="4204449"/>
            <a:ext cx="3642189" cy="253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2482455" y="284565"/>
            <a:ext cx="4335364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r>
              <a:rPr lang="en-GB" sz="4000" kern="0" dirty="0" err="1">
                <a:solidFill>
                  <a:srgbClr val="FF0000"/>
                </a:solidFill>
              </a:rPr>
              <a:t>Viết</a:t>
            </a:r>
            <a:r>
              <a:rPr lang="en-GB" sz="4000" kern="0" dirty="0">
                <a:solidFill>
                  <a:srgbClr val="FF0000"/>
                </a:solidFill>
              </a:rPr>
              <a:t> </a:t>
            </a:r>
            <a:r>
              <a:rPr lang="en-GB" sz="4000" kern="0" dirty="0" err="1">
                <a:solidFill>
                  <a:srgbClr val="FF0000"/>
                </a:solidFill>
              </a:rPr>
              <a:t>bảng</a:t>
            </a:r>
            <a:endParaRPr lang="en-GB" sz="4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30963D-8753-4F18-AC83-A0527E13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A1F6A7F4-E498-4160-BB4D-41D36EC43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8A30E1-71F9-496B-A73A-0354A2CC3C8F}"/>
              </a:ext>
            </a:extLst>
          </p:cNvPr>
          <p:cNvSpPr txBox="1"/>
          <p:nvPr/>
        </p:nvSpPr>
        <p:spPr>
          <a:xfrm>
            <a:off x="92268" y="599856"/>
            <a:ext cx="89344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33">
              <a:lnSpc>
                <a:spcPct val="200000"/>
              </a:lnSpc>
            </a:pP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 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Bà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nghỉ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hưu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. 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bà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đi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chợ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nấu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ăn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chăm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lo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con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cháu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Mỗi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lần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đưa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bé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đi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dạo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bà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hay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kể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xưa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bà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dịu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êm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6618235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8" r="38571" b="14139"/>
          <a:stretch/>
        </p:blipFill>
        <p:spPr>
          <a:xfrm>
            <a:off x="1371600" y="1676400"/>
            <a:ext cx="6477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0600" y="3770058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ac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770058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ăc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3733802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âc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"/>
            <a:ext cx="8534400" cy="6873327"/>
          </a:xfrm>
        </p:spPr>
      </p:pic>
    </p:spTree>
    <p:extLst>
      <p:ext uri="{BB962C8B-B14F-4D97-AF65-F5344CB8AC3E}">
        <p14:creationId xmlns:p14="http://schemas.microsoft.com/office/powerpoint/2010/main" val="99453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ă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228602"/>
            <a:ext cx="7010400" cy="6422447"/>
          </a:xfrm>
        </p:spPr>
      </p:pic>
    </p:spTree>
    <p:extLst>
      <p:ext uri="{BB962C8B-B14F-4D97-AF65-F5344CB8AC3E}">
        <p14:creationId xmlns:p14="http://schemas.microsoft.com/office/powerpoint/2010/main" val="9538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â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3" y="381000"/>
            <a:ext cx="8700725" cy="5410200"/>
          </a:xfrm>
        </p:spPr>
      </p:pic>
    </p:spTree>
    <p:extLst>
      <p:ext uri="{BB962C8B-B14F-4D97-AF65-F5344CB8AC3E}">
        <p14:creationId xmlns:p14="http://schemas.microsoft.com/office/powerpoint/2010/main" val="144532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0600" y="3770058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prstClr val="white"/>
                </a:solidFill>
                <a:latin typeface="HP001 4 hàng" pitchFamily="34" charset="0"/>
              </a:rPr>
              <a:t>ac</a:t>
            </a:r>
            <a:endParaRPr lang="en-US" sz="16000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770058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prstClr val="white"/>
                </a:solidFill>
                <a:latin typeface="HP001 4 hàng" pitchFamily="34" charset="0"/>
              </a:rPr>
              <a:t>ăc</a:t>
            </a:r>
            <a:endParaRPr lang="en-US" sz="16000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3733802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prstClr val="white"/>
                </a:solidFill>
                <a:latin typeface="HP001 4 hàng" pitchFamily="34" charset="0"/>
              </a:rPr>
              <a:t>âc</a:t>
            </a:r>
            <a:endParaRPr lang="en-US" sz="16000" dirty="0">
              <a:solidFill>
                <a:prstClr val="white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381002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m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ắc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áo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770058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q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uả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gấc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ắc á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399" y="533400"/>
            <a:ext cx="9173731" cy="3810000"/>
          </a:xfrm>
        </p:spPr>
      </p:pic>
    </p:spTree>
    <p:extLst>
      <p:ext uri="{BB962C8B-B14F-4D97-AF65-F5344CB8AC3E}">
        <p14:creationId xmlns:p14="http://schemas.microsoft.com/office/powerpoint/2010/main" val="9543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ả g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19200"/>
            <a:ext cx="8229600" cy="4048125"/>
          </a:xfrm>
        </p:spPr>
      </p:pic>
    </p:spTree>
    <p:extLst>
      <p:ext uri="{BB962C8B-B14F-4D97-AF65-F5344CB8AC3E}">
        <p14:creationId xmlns:p14="http://schemas.microsoft.com/office/powerpoint/2010/main" val="116278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381002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prstClr val="white"/>
                </a:solidFill>
                <a:latin typeface="HP001 4 hàng" pitchFamily="34" charset="0"/>
              </a:rPr>
              <a:t>m</a:t>
            </a:r>
            <a:r>
              <a:rPr lang="en-US" sz="16000" dirty="0" err="1" smtClean="0">
                <a:solidFill>
                  <a:prstClr val="white"/>
                </a:solidFill>
                <a:latin typeface="HP001 4 hàng" pitchFamily="34" charset="0"/>
              </a:rPr>
              <a:t>ắc</a:t>
            </a:r>
            <a:r>
              <a:rPr lang="en-US" sz="16000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prstClr val="white"/>
                </a:solidFill>
                <a:latin typeface="HP001 4 hàng" pitchFamily="34" charset="0"/>
              </a:rPr>
              <a:t>áo</a:t>
            </a:r>
            <a:endParaRPr lang="en-US" sz="16000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770058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prstClr val="white"/>
                </a:solidFill>
                <a:latin typeface="HP001 4 hàng" pitchFamily="34" charset="0"/>
              </a:rPr>
              <a:t>q</a:t>
            </a:r>
            <a:r>
              <a:rPr lang="en-US" sz="16000" dirty="0" err="1" smtClean="0">
                <a:solidFill>
                  <a:prstClr val="white"/>
                </a:solidFill>
                <a:latin typeface="HP001 4 hàng" pitchFamily="34" charset="0"/>
              </a:rPr>
              <a:t>uả</a:t>
            </a:r>
            <a:r>
              <a:rPr lang="en-US" sz="16000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prstClr val="white"/>
                </a:solidFill>
                <a:latin typeface="HP001 4 hàng" pitchFamily="34" charset="0"/>
              </a:rPr>
              <a:t>gấc</a:t>
            </a:r>
            <a:endParaRPr lang="en-US" sz="16000" dirty="0">
              <a:solidFill>
                <a:prstClr val="white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7384"/>
            <a:ext cx="9191294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528451"/>
            <a:ext cx="9649072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4187132"/>
            <a:ext cx="560202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836712"/>
            <a:ext cx="4586660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601266"/>
            <a:ext cx="3201194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01" y="-211791"/>
            <a:ext cx="1604839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426956"/>
            <a:ext cx="1905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26585" y="3566877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40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46: </a:t>
            </a:r>
            <a:r>
              <a:rPr lang="en-US" altLang="zh-CN" sz="44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  ăc  âc</a:t>
            </a:r>
            <a:endParaRPr lang="zh-CN" alt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978511"/>
            <a:ext cx="7487866" cy="4466719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31547" y="2229277"/>
            <a:ext cx="5421715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6711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33022" y="1600203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588626" y="609600"/>
            <a:ext cx="8008965" cy="3819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4800600"/>
            <a:ext cx="82718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</a:rPr>
              <a:t>T©y</a:t>
            </a:r>
            <a:r>
              <a:rPr lang="en-US" sz="3000" b="1" dirty="0" smtClean="0">
                <a:latin typeface=".VnAvant" pitchFamily="34" charset="0"/>
              </a:rPr>
              <a:t> B¾c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ruéng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bËc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thang</a:t>
            </a:r>
            <a:r>
              <a:rPr lang="en-US" sz="3000" b="1" dirty="0" smtClean="0">
                <a:latin typeface=".VnAvant" pitchFamily="34" charset="0"/>
              </a:rPr>
              <a:t>,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th¸c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n­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 err="1" smtClean="0">
                <a:latin typeface=".VnAvant" pitchFamily="34" charset="0"/>
              </a:rPr>
              <a:t>íc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5051" y="4812475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9460" y="4823365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4929" y="4822375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" y="22098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8400" y="220979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8455" y="2236397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220980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2236396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220980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4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2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8100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9718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9718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4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62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9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3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2573" y="3581402"/>
            <a:ext cx="42600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tiếng mới có </a:t>
            </a:r>
            <a:r>
              <a:rPr lang="en-US" sz="5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ac, ăc, âc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13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0000"/>
                </a:solidFill>
              </a:rPr>
              <a:t>Mình cùng thi tài! </a:t>
            </a:r>
            <a:endParaRPr lang="vi-VN" sz="4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80193" y="2668357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35" y="262314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21" y="262314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60" y="2597851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904" y="2968663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98" y="2799073"/>
            <a:ext cx="667657" cy="44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54291" y="2641446"/>
            <a:ext cx="792163" cy="646331"/>
            <a:chOff x="7283850" y="1600200"/>
            <a:chExt cx="792163" cy="646331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331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49"/>
            <a:ext cx="551656" cy="38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80" y="262314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505203" y="152411"/>
            <a:ext cx="2831521" cy="220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3" y="924585"/>
            <a:ext cx="2285995" cy="135412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4" y="969736"/>
            <a:ext cx="2285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tiếng mới có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ac, ăc, âc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3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Mình cùng thi tài! </a:t>
            </a:r>
            <a:endParaRPr lang="vi-VN" sz="2400" b="1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753545" y="4535493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29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4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157579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998" y="4212330"/>
            <a:ext cx="1017581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3C98235-547F-44C2-9A12-288E1BCB98A0}"/>
              </a:ext>
            </a:extLst>
          </p:cNvPr>
          <p:cNvCxnSpPr/>
          <p:nvPr/>
        </p:nvCxnSpPr>
        <p:spPr>
          <a:xfrm flipH="1">
            <a:off x="6681789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xmlns="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4190043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43C94E-0FA4-46D3-B1AD-918B668F34DC}"/>
              </a:ext>
            </a:extLst>
          </p:cNvPr>
          <p:cNvSpPr txBox="1"/>
          <p:nvPr/>
        </p:nvSpPr>
        <p:spPr>
          <a:xfrm flipH="1">
            <a:off x="1087436" y="4181549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090" y="4190043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06905" y="4190043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 flipV="1">
            <a:off x="5891237" y="4527061"/>
            <a:ext cx="111749" cy="8344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5090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35" grpId="0" animBg="1"/>
      <p:bldP spid="40" grpId="0" animBg="1"/>
      <p:bldP spid="32" grpId="0"/>
      <p:bldP spid="34" grpId="0" animBg="1"/>
      <p:bldP spid="29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000332"/>
            <a:ext cx="1967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1000332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3" y="2743204"/>
            <a:ext cx="2569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3" y="2895604"/>
            <a:ext cx="2569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4" y="4413118"/>
            <a:ext cx="2569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4541" y="4433458"/>
            <a:ext cx="2569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925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94253E6-42B9-4375-9D86-05848BF6DEA0}"/>
</file>

<file path=customXml/itemProps2.xml><?xml version="1.0" encoding="utf-8"?>
<ds:datastoreItem xmlns:ds="http://schemas.openxmlformats.org/officeDocument/2006/customXml" ds:itemID="{D7513242-CEA2-4F4E-80D1-E20EED16A339}"/>
</file>

<file path=customXml/itemProps3.xml><?xml version="1.0" encoding="utf-8"?>
<ds:datastoreItem xmlns:ds="http://schemas.openxmlformats.org/officeDocument/2006/customXml" ds:itemID="{E6BC2441-3961-4ED2-8442-BEF0A97C797A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415</Words>
  <Application>Microsoft Office PowerPoint</Application>
  <PresentationFormat>On-screen Show (4:3)</PresentationFormat>
  <Paragraphs>78</Paragraphs>
  <Slides>30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59" baseType="lpstr">
      <vt:lpstr>宋体</vt:lpstr>
      <vt:lpstr>.VnAvant</vt:lpstr>
      <vt:lpstr>Arial</vt:lpstr>
      <vt:lpstr>Arial-Rounded</vt:lpstr>
      <vt:lpstr>Arial-SGK-TV</vt:lpstr>
      <vt:lpstr>Arvo</vt:lpstr>
      <vt:lpstr>Averta Std CY Bold</vt:lpstr>
      <vt:lpstr>Calibri</vt:lpstr>
      <vt:lpstr>Calibri Light</vt:lpstr>
      <vt:lpstr>HP001 4 hàng</vt:lpstr>
      <vt:lpstr>Montserrat Medium</vt:lpstr>
      <vt:lpstr>Patrick Hand SC</vt:lpstr>
      <vt:lpstr>Quicksand Medium</vt:lpstr>
      <vt:lpstr>Times New Roman</vt:lpstr>
      <vt:lpstr>UTM Avo</vt:lpstr>
      <vt:lpstr>VNI-Avo</vt:lpstr>
      <vt:lpstr>等线</vt:lpstr>
      <vt:lpstr>等线 Light</vt:lpstr>
      <vt:lpstr>Office Theme</vt:lpstr>
      <vt:lpstr>1_Office Theme</vt:lpstr>
      <vt:lpstr>1_Default Design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Hoạt động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2020-08-23T18:12:36Z</dcterms:created>
  <dcterms:modified xsi:type="dcterms:W3CDTF">2022-09-03T14:48:57Z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