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70" r:id="rId6"/>
    <p:sldId id="271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3C449-F111-491E-8270-A237FB12BB0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78738-5B29-4E95-9F4F-692DA27AF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5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7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0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6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7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0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4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8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5C293-DA01-4C66-A2B3-190BD51DE62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1017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7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6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yêu cả nhà - Gia đình của mèo con - Nhạc thiếu nhi vui nhộn - BabyBus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228725" y="1158875"/>
            <a:ext cx="101425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4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NGƯỜI</a:t>
            </a:r>
          </a:p>
        </p:txBody>
      </p:sp>
    </p:spTree>
    <p:extLst>
      <p:ext uri="{BB962C8B-B14F-4D97-AF65-F5344CB8AC3E}">
        <p14:creationId xmlns:p14="http://schemas.microsoft.com/office/powerpoint/2010/main" val="3542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89275" y="2754313"/>
            <a:ext cx="7924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NHỮNG HÀNH ĐỘNG </a:t>
            </a:r>
          </a:p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THƯƠNG</a:t>
            </a:r>
          </a:p>
        </p:txBody>
      </p:sp>
    </p:spTree>
    <p:extLst>
      <p:ext uri="{BB962C8B-B14F-4D97-AF65-F5344CB8AC3E}">
        <p14:creationId xmlns:p14="http://schemas.microsoft.com/office/powerpoint/2010/main" val="11225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7027816" y="-80438"/>
            <a:ext cx="4948565" cy="336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0" y="0"/>
            <a:ext cx="5225143" cy="328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3557288" y="3287718"/>
            <a:ext cx="5377708" cy="357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554480" y="3409406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79266" y="3307395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9976" y="6150114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64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591733" y="3144278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2930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591733" y="3144278"/>
            <a:ext cx="792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457200" indent="-457200" algn="ctr">
              <a:buFontTx/>
              <a:buChar char="-"/>
            </a:pP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9FC982D-26E3-46A0-A23A-4CBA7B6CEFF0}"/>
</file>

<file path=customXml/itemProps2.xml><?xml version="1.0" encoding="utf-8"?>
<ds:datastoreItem xmlns:ds="http://schemas.openxmlformats.org/officeDocument/2006/customXml" ds:itemID="{043224B2-D6BC-4DCD-8B09-52AC65A5FF79}"/>
</file>

<file path=customXml/itemProps3.xml><?xml version="1.0" encoding="utf-8"?>
<ds:datastoreItem xmlns:ds="http://schemas.openxmlformats.org/officeDocument/2006/customXml" ds:itemID="{1D29A666-82DB-4FC8-ACDF-AB509F275652}"/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56</Words>
  <Application>Microsoft Office PowerPoint</Application>
  <PresentationFormat>Widescreen</PresentationFormat>
  <Paragraphs>13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微软雅黑</vt:lpstr>
      <vt:lpstr>Arial</vt:lpstr>
      <vt:lpstr>Calibri</vt:lpstr>
      <vt:lpstr>Calibri Light</vt:lpstr>
      <vt:lpstr>Times New Roman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2021-10-24T04:01:16Z</dcterms:created>
  <dcterms:modified xsi:type="dcterms:W3CDTF">2022-09-02T17:05:36Z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