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11"/>
  </p:notesMasterIdLst>
  <p:sldIdLst>
    <p:sldId id="328" r:id="rId3"/>
    <p:sldId id="313" r:id="rId4"/>
    <p:sldId id="316" r:id="rId5"/>
    <p:sldId id="331" r:id="rId6"/>
    <p:sldId id="321" r:id="rId7"/>
    <p:sldId id="318" r:id="rId8"/>
    <p:sldId id="332" r:id="rId9"/>
    <p:sldId id="320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17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8144B-9E3C-4920-B95B-072F7AD42E6C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19C0B-9DF2-499E-9359-14D55FE113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6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54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81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363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22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772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216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8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7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4052" y="193773"/>
            <a:ext cx="728170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2222" y="510653"/>
            <a:ext cx="7545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40749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85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8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3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1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8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42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91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30524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fif"/><Relationship Id="rId4" Type="http://schemas.openxmlformats.org/officeDocument/2006/relationships/audio" Target="../media/audio2.wav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6.jfif"/><Relationship Id="rId4" Type="http://schemas.openxmlformats.org/officeDocument/2006/relationships/audio" Target="../media/audio2.wav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24" y="5699850"/>
            <a:ext cx="5212715" cy="74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37" y="1637030"/>
            <a:ext cx="6851650" cy="472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076248"/>
            <a:ext cx="4174490" cy="295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5980" y="511175"/>
            <a:ext cx="7187565" cy="139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F43E16-1DE4-484B-A560-D4070C2EA25D}"/>
              </a:ext>
            </a:extLst>
          </p:cNvPr>
          <p:cNvSpPr txBox="1"/>
          <p:nvPr/>
        </p:nvSpPr>
        <p:spPr>
          <a:xfrm>
            <a:off x="5134927" y="2066016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sz="44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645EF-5D84-4626-B193-BDFE73ADF2BB}"/>
              </a:ext>
            </a:extLst>
          </p:cNvPr>
          <p:cNvSpPr txBox="1"/>
          <p:nvPr/>
        </p:nvSpPr>
        <p:spPr>
          <a:xfrm>
            <a:off x="4550033" y="3512566"/>
            <a:ext cx="66808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40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spc="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8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spc="8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spc="8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spc="8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000" b="1" spc="8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17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6975E4-A54F-4C50-BA66-61B659784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6" y="975578"/>
            <a:ext cx="5830957" cy="359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5018669-A1FF-4582-A82E-FDD893527C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07" y="1351701"/>
            <a:ext cx="4041144" cy="2746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94FA4-ED89-47FB-B6C4-19B5121A151A}"/>
              </a:ext>
            </a:extLst>
          </p:cNvPr>
          <p:cNvSpPr txBox="1"/>
          <p:nvPr/>
        </p:nvSpPr>
        <p:spPr>
          <a:xfrm>
            <a:off x="-226661" y="96712"/>
            <a:ext cx="12787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61D2B0-A0BC-43CF-837C-717218B90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4436329"/>
            <a:ext cx="3578552" cy="2453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1E11C1-715E-4BA7-9B54-B9A93A1F7B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" y="4317016"/>
            <a:ext cx="3851148" cy="2397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284605-C770-40D2-BADF-E13197C87A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9" y="1342352"/>
            <a:ext cx="3738111" cy="23972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857ADA-BE38-41E3-B633-966712269BF8}"/>
              </a:ext>
            </a:extLst>
          </p:cNvPr>
          <p:cNvSpPr txBox="1"/>
          <p:nvPr/>
        </p:nvSpPr>
        <p:spPr>
          <a:xfrm>
            <a:off x="1087120" y="1335831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14B792-A071-4339-B630-41ACC05563FA}"/>
              </a:ext>
            </a:extLst>
          </p:cNvPr>
          <p:cNvSpPr txBox="1"/>
          <p:nvPr/>
        </p:nvSpPr>
        <p:spPr>
          <a:xfrm>
            <a:off x="7264400" y="133583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07DD8A-308B-4A9C-A1E4-99D11DDF9D64}"/>
              </a:ext>
            </a:extLst>
          </p:cNvPr>
          <p:cNvSpPr txBox="1"/>
          <p:nvPr/>
        </p:nvSpPr>
        <p:spPr>
          <a:xfrm>
            <a:off x="1047540" y="431701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934E3B-93BF-47AD-B67A-6396901329F0}"/>
              </a:ext>
            </a:extLst>
          </p:cNvPr>
          <p:cNvSpPr txBox="1"/>
          <p:nvPr/>
        </p:nvSpPr>
        <p:spPr>
          <a:xfrm>
            <a:off x="7203722" y="449923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14EE28-E491-47CE-BAC8-E033A6A8360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630" y="4436329"/>
            <a:ext cx="1052830" cy="9590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501D1D-8E15-4857-A2CA-B00F83B545F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09" y="4317016"/>
            <a:ext cx="1052830" cy="9590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9B1CAF-DE04-48D4-A54B-D8F7CBA7BB3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84" y="1418420"/>
            <a:ext cx="1056457" cy="7030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9C4D5C-3FA9-40A9-BBA6-D54436A8CC4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045" y="1351701"/>
            <a:ext cx="1052830" cy="9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5A3CC4-94D4-4F1D-B521-B0A2F4790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45" y="4301911"/>
            <a:ext cx="4213979" cy="22814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0FC749-D607-4C59-BE3E-AD1A1A51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4" y="4301911"/>
            <a:ext cx="3738111" cy="2553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E6103-5F85-46B3-B36E-B26BDE8816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13" y="1335830"/>
            <a:ext cx="4329979" cy="26270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DE8DD9-B886-4C62-85A3-21250121C40E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008145" y="1021346"/>
            <a:ext cx="3886380" cy="2809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94FA4-ED89-47FB-B6C4-19B5121A151A}"/>
              </a:ext>
            </a:extLst>
          </p:cNvPr>
          <p:cNvSpPr txBox="1"/>
          <p:nvPr/>
        </p:nvSpPr>
        <p:spPr>
          <a:xfrm>
            <a:off x="-226661" y="96712"/>
            <a:ext cx="12787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857ADA-BE38-41E3-B633-966712269BF8}"/>
              </a:ext>
            </a:extLst>
          </p:cNvPr>
          <p:cNvSpPr txBox="1"/>
          <p:nvPr/>
        </p:nvSpPr>
        <p:spPr>
          <a:xfrm>
            <a:off x="1087120" y="1335831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14B792-A071-4339-B630-41ACC05563FA}"/>
              </a:ext>
            </a:extLst>
          </p:cNvPr>
          <p:cNvSpPr txBox="1"/>
          <p:nvPr/>
        </p:nvSpPr>
        <p:spPr>
          <a:xfrm>
            <a:off x="7264400" y="1335830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07DD8A-308B-4A9C-A1E4-99D11DDF9D64}"/>
              </a:ext>
            </a:extLst>
          </p:cNvPr>
          <p:cNvSpPr txBox="1"/>
          <p:nvPr/>
        </p:nvSpPr>
        <p:spPr>
          <a:xfrm>
            <a:off x="1047540" y="4317016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934E3B-93BF-47AD-B67A-6396901329F0}"/>
              </a:ext>
            </a:extLst>
          </p:cNvPr>
          <p:cNvSpPr txBox="1"/>
          <p:nvPr/>
        </p:nvSpPr>
        <p:spPr>
          <a:xfrm>
            <a:off x="7203722" y="4499234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14EE28-E491-47CE-BAC8-E033A6A8360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465" y="4124972"/>
            <a:ext cx="1052830" cy="9590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501D1D-8E15-4857-A2CA-B00F83B545F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58" y="856311"/>
            <a:ext cx="1052830" cy="9590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9B1CAF-DE04-48D4-A54B-D8F7CBA7BB3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62" y="4380985"/>
            <a:ext cx="1056457" cy="7030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D6408B-7382-4E9C-813E-092AA002B9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351" y="1335829"/>
            <a:ext cx="1052830" cy="9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FDC873-4015-4C40-B93D-3A4119702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22" y="1203853"/>
            <a:ext cx="5754756" cy="341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hanhtrangso.nxbgd.vn] Video tình huống_ Bé không phụ bố quét nhà_HTS">
            <a:hlinkClick r:id="" action="ppaction://media"/>
            <a:extLst>
              <a:ext uri="{FF2B5EF4-FFF2-40B4-BE49-F238E27FC236}">
                <a16:creationId xmlns:a16="http://schemas.microsoft.com/office/drawing/2014/main" id="{6CF6CEE0-4EB1-4EE1-9B1A-FC102A54C8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160" y="646331"/>
            <a:ext cx="10916097" cy="6204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26BD2-C016-40B9-8872-C411C50402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647"/>
            <a:ext cx="1550775" cy="879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48255-BA77-48BA-8149-B4ED7F1F6FD0}"/>
              </a:ext>
            </a:extLst>
          </p:cNvPr>
          <p:cNvSpPr txBox="1"/>
          <p:nvPr/>
        </p:nvSpPr>
        <p:spPr>
          <a:xfrm>
            <a:off x="2915646" y="16889"/>
            <a:ext cx="832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66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25" y="2549699"/>
            <a:ext cx="6859496" cy="3385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442" y="133004"/>
            <a:ext cx="7473142" cy="1404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64275" y="955962"/>
            <a:ext cx="9526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421831-8142-441A-ADF3-2FDB4202F9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8085313" y="685799"/>
            <a:ext cx="3262238" cy="6172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1A03E3-0275-417F-8026-2F1F51ED6521}"/>
              </a:ext>
            </a:extLst>
          </p:cNvPr>
          <p:cNvSpPr txBox="1"/>
          <p:nvPr/>
        </p:nvSpPr>
        <p:spPr>
          <a:xfrm>
            <a:off x="2150565" y="416561"/>
            <a:ext cx="6615849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000" b="1" dirty="0">
              <a:solidFill>
                <a:srgbClr val="DA09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4000" b="1" dirty="0" err="1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1" dirty="0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dirty="0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DA09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en-US" sz="4000" b="1" dirty="0">
              <a:solidFill>
                <a:srgbClr val="DA09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C19DA73-F782-4374-B29D-6BF86A5907B8}"/>
</file>

<file path=customXml/itemProps2.xml><?xml version="1.0" encoding="utf-8"?>
<ds:datastoreItem xmlns:ds="http://schemas.openxmlformats.org/officeDocument/2006/customXml" ds:itemID="{BBB698AA-AAB4-406B-9B05-41C5F2A8C78A}"/>
</file>

<file path=customXml/itemProps3.xml><?xml version="1.0" encoding="utf-8"?>
<ds:datastoreItem xmlns:ds="http://schemas.openxmlformats.org/officeDocument/2006/customXml" ds:itemID="{D87A7C62-3BBF-449E-8ECF-A1476D4950B9}"/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115</Words>
  <Application>Microsoft Office PowerPoint</Application>
  <PresentationFormat>Widescreen</PresentationFormat>
  <Paragraphs>28</Paragraphs>
  <Slides>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Malgun Gothic Semilight</vt:lpstr>
      <vt:lpstr>微软雅黑</vt:lpstr>
      <vt:lpstr>Arial</vt:lpstr>
      <vt:lpstr>Calibri</vt:lpstr>
      <vt:lpstr>等线</vt:lpstr>
      <vt:lpstr>inpin heiti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Admin</cp:lastModifiedBy>
  <cp:revision>144</cp:revision>
  <dcterms:created xsi:type="dcterms:W3CDTF">2018-03-15T07:30:04Z</dcterms:created>
  <dcterms:modified xsi:type="dcterms:W3CDTF">2022-09-02T10:56:30Z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