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89" r:id="rId2"/>
    <p:sldMasterId id="2147483736" r:id="rId3"/>
  </p:sldMasterIdLst>
  <p:sldIdLst>
    <p:sldId id="284" r:id="rId4"/>
    <p:sldId id="262" r:id="rId5"/>
    <p:sldId id="288" r:id="rId6"/>
    <p:sldId id="289" r:id="rId7"/>
    <p:sldId id="290" r:id="rId8"/>
    <p:sldId id="286" r:id="rId9"/>
    <p:sldId id="287" r:id="rId10"/>
  </p:sldIdLst>
  <p:sldSz cx="9144000" cy="5143500" type="screen16x9"/>
  <p:notesSz cx="6858000" cy="9144000"/>
  <p:defaultTextStyle>
    <a:defPPr>
      <a:defRPr lang="en-US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9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4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customXml" Target="../customXml/item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FDFB-9FEB-437D-9590-6C177079067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B53C-E453-4F13-9C47-2FCB739E3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5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FDFB-9FEB-437D-9590-6C177079067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B53C-E453-4F13-9C47-2FCB739E3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2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FDFB-9FEB-437D-9590-6C177079067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B53C-E453-4F13-9C47-2FCB739E3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88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70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5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11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555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75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79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16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4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FDFB-9FEB-437D-9590-6C177079067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B53C-E453-4F13-9C47-2FCB739E3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01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708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36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89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2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73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06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5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18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51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5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FDFB-9FEB-437D-9590-6C177079067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B53C-E453-4F13-9C47-2FCB739E3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19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07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21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29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539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73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05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737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06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96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8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FDFB-9FEB-437D-9590-6C177079067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B53C-E453-4F13-9C47-2FCB739E3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95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200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530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4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071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33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40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938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89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361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FDFB-9FEB-437D-9590-6C177079067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B53C-E453-4F13-9C47-2FCB739E3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036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758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880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754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740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373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925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765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236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05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7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FDFB-9FEB-437D-9590-6C177079067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B53C-E453-4F13-9C47-2FCB739E3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952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499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31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6653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339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137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480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940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993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668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02/09/2022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53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FDFB-9FEB-437D-9590-6C177079067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B53C-E453-4F13-9C47-2FCB739E3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70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82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FDFB-9FEB-437D-9590-6C177079067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B53C-E453-4F13-9C47-2FCB739E3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2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FDFB-9FEB-437D-9590-6C177079067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0B53C-E453-4F13-9C47-2FCB739E3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6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FDFB-9FEB-437D-9590-6C1770790679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0B53C-E453-4F13-9C47-2FCB739E3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9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9" r:id="rId12"/>
  </p:sldLayoutIdLst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7" tIns="34289" rIns="68577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7" tIns="34289" rIns="68577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7" tIns="34289" rIns="6857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  <p:sldLayoutId id="2147483733" r:id="rId44"/>
    <p:sldLayoutId id="2147483734" r:id="rId45"/>
    <p:sldLayoutId id="2147483735" r:id="rId46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CEFE9B7-0710-43DC-AD89-5B7EAB61767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02/09/2022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17B33D9-3093-4028-B9E1-87331CCBAC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3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79193-A658-4EAA-897F-67E8F38394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895350"/>
            <a:ext cx="6858000" cy="1790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100" b="1" dirty="0" err="1">
                <a:solidFill>
                  <a:srgbClr val="FF0000"/>
                </a:solidFill>
                <a:latin typeface=".VnAvant" pitchFamily="34" charset="0"/>
              </a:rPr>
              <a:t>To¸n</a:t>
            </a:r>
            <a:r>
              <a:rPr lang="en-US" sz="3600" dirty="0">
                <a:latin typeface=".VnAvant" panose="020B7200000000000000" pitchFamily="34" charset="0"/>
              </a:rPr>
              <a:t/>
            </a:r>
            <a:br>
              <a:rPr lang="en-US" sz="3600" dirty="0">
                <a:latin typeface=".VnAvant" panose="020B7200000000000000" pitchFamily="34" charset="0"/>
              </a:rPr>
            </a:b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LuyÖn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tËp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chung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(</a:t>
            </a:r>
            <a:r>
              <a:rPr lang="en-US" sz="3600" b="1" dirty="0" err="1" smtClean="0">
                <a:solidFill>
                  <a:srgbClr val="0070C0"/>
                </a:solidFill>
                <a:latin typeface="UTM Avo" panose="02040603050506020204" pitchFamily="18" charset="0"/>
              </a:rPr>
              <a:t>tiết</a:t>
            </a:r>
            <a:r>
              <a:rPr lang="en-US" sz="3600" b="1" dirty="0" smtClean="0">
                <a:solidFill>
                  <a:srgbClr val="0070C0"/>
                </a:solidFill>
                <a:latin typeface="UTM Avo" panose="02040603050506020204" pitchFamily="18" charset="0"/>
              </a:rPr>
              <a:t> 2</a:t>
            </a:r>
            <a:r>
              <a:rPr 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366329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t="12910" r="8230" b="58307"/>
          <a:stretch/>
        </p:blipFill>
        <p:spPr>
          <a:xfrm>
            <a:off x="228604" y="230803"/>
            <a:ext cx="8639731" cy="44552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0" y="2020533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0" y="33337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39000" y="34099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17229" y="2020533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39000" y="669471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48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5750"/>
            <a:ext cx="7315200" cy="4857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4629150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4625573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66996" y="4623982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8900" y="4618966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9831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750"/>
            <a:ext cx="7944258" cy="4578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7089" y="2419350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6600" y="3867150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4355" y="290874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2705921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2259" y="3563791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1166" y="3862359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9354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8000999" cy="49339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86600" y="2153184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453688" y="4648467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-21535"/>
            <a:ext cx="9144000" cy="50729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4772" y="484416"/>
            <a:ext cx="306728" cy="4203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931" tIns="14467" rIns="28931" bIns="1446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747116"/>
            <a:ext cx="1468990" cy="561690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sz="3200" b="1">
                <a:solidFill>
                  <a:srgbClr val="FFFF00"/>
                </a:solidFill>
                <a:latin typeface="HP001 4 hàng" panose="020B0603050302020204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41174636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77"/>
            <a:ext cx="9062357" cy="529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4F4CCE4-6726-479E-A7C6-706BD3D6BDE7}"/>
</file>

<file path=customXml/itemProps2.xml><?xml version="1.0" encoding="utf-8"?>
<ds:datastoreItem xmlns:ds="http://schemas.openxmlformats.org/officeDocument/2006/customXml" ds:itemID="{29C62A96-AA36-4CC5-BAAA-35A3C76E4772}"/>
</file>

<file path=customXml/itemProps3.xml><?xml version="1.0" encoding="utf-8"?>
<ds:datastoreItem xmlns:ds="http://schemas.openxmlformats.org/officeDocument/2006/customXml" ds:itemID="{9FFCC269-54A4-4C6D-9445-70D4CDF8FEF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18</Words>
  <Application>Microsoft Office PowerPoint</Application>
  <PresentationFormat>On-screen Show (16:9)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1_Office Theme</vt:lpstr>
      <vt:lpstr>2_Office Theme</vt:lpstr>
      <vt:lpstr>To¸n LuyÖn tËp chung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Admin</cp:lastModifiedBy>
  <cp:revision>38</cp:revision>
  <dcterms:created xsi:type="dcterms:W3CDTF">2020-08-18T08:22:14Z</dcterms:created>
  <dcterms:modified xsi:type="dcterms:W3CDTF">2022-09-02T16:35:09Z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