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</a:t>
            </a:r>
            <a:r>
              <a:rPr lang="en-GB" altLang="zh-CN" sz="5333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</a:t>
            </a:r>
          </a:p>
          <a:p>
            <a:pPr algn="ctr"/>
            <a:r>
              <a:rPr lang="en-US" altLang="zh-CN" sz="5333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(TIẾT 3)</a:t>
            </a:r>
            <a:endParaRPr lang="vi-VN" altLang="zh-CN" sz="5333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50A7B573-76A8-4549-997B-51452F5D31C6}"/>
</file>

<file path=customXml/itemProps2.xml><?xml version="1.0" encoding="utf-8"?>
<ds:datastoreItem xmlns:ds="http://schemas.openxmlformats.org/officeDocument/2006/customXml" ds:itemID="{6768D841-DD32-484E-ABDD-3576DEB517DA}"/>
</file>

<file path=customXml/itemProps3.xml><?xml version="1.0" encoding="utf-8"?>
<ds:datastoreItem xmlns:ds="http://schemas.openxmlformats.org/officeDocument/2006/customXml" ds:itemID="{F065AE31-A4AB-4F61-BD88-548EA2EBDECA}"/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49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Admin</cp:lastModifiedBy>
  <cp:revision>124</cp:revision>
  <dcterms:created xsi:type="dcterms:W3CDTF">2020-08-20T03:35:56Z</dcterms:created>
  <dcterms:modified xsi:type="dcterms:W3CDTF">2022-09-02T09:37:28Z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