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3" r:id="rId2"/>
    <p:sldId id="257" r:id="rId3"/>
    <p:sldId id="311" r:id="rId4"/>
    <p:sldId id="312" r:id="rId5"/>
    <p:sldId id="2007577095" r:id="rId6"/>
    <p:sldId id="2007577089" r:id="rId7"/>
    <p:sldId id="314" r:id="rId8"/>
    <p:sldId id="315" r:id="rId9"/>
    <p:sldId id="316" r:id="rId10"/>
    <p:sldId id="317" r:id="rId11"/>
    <p:sldId id="318" r:id="rId12"/>
    <p:sldId id="2007577078" r:id="rId13"/>
    <p:sldId id="2007577092" r:id="rId14"/>
    <p:sldId id="2007577093" r:id="rId15"/>
    <p:sldId id="2007577094" r:id="rId16"/>
    <p:sldId id="20075770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F956C-CF25-48C8-89AE-731D0258E07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C29CF-DAB8-4B1C-BA82-94BF94683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10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7C43E4-DC58-4D65-8D28-AFDDBBD680FC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8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DE45D70-7A58-43D0-AE05-1658576D3F2F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7A1A-8173-4E61-9400-692B27A00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F15B7-F89A-425E-88C3-1EAADD422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771AA-662D-41FC-BF15-1F5DAC2D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F6AB-5439-4107-9537-E9B901DE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45D3B-9646-429B-89C0-729C5C9C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99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AAA3-7FF1-4C80-A422-4E7C7D2C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85447-D283-474B-8DC4-10E596BD3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B5B88-0B5C-41D7-A4BE-939EDF50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1D29F-4448-4E38-8DBD-C6F622A8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34857-C152-490C-B38B-9E1DB4A4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04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9D683-3D50-4E18-A731-DEE9845F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557F3-33B8-4558-BA56-AF84972C5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DD9BB-20B8-437E-878B-D1A9A89F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9E843-5060-47D0-810F-017C8A1C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7CF2-53D0-4E8E-AF8F-AC05E5EE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7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9967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1613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2211291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5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2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0" y="6218239"/>
            <a:ext cx="73183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89"/>
            <a:ext cx="731837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5405-C84B-44CD-92BC-F6BADF9C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8DD41-7414-4018-AC71-F35880D86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073F7-712E-4FCD-8C66-A8B65E3F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335D2-D607-4F81-BA65-D98095FB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7D2C8-5534-4D5D-B4B4-D6CEC309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2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C167C-B2DF-4E79-85DB-69F16F67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B7BE7-8CAD-45B8-B071-F7CB4126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5F2E9-A12F-4625-974D-3819AF73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9B3DB-8D3A-48EE-AA7A-61019AEA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87446-36CB-4691-9C9D-FDE25BAA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74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FA3-2954-4649-BA9E-93BEC35B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A885-E7B2-4EC9-A02C-75393B765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09F79-80EF-4DB3-A86B-FD2F28750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3ACA0-3456-42C0-A004-757F6879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1C9A2-CA80-40A6-A42B-34BFAA74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9583E-333D-4691-8160-0E2CA498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0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DC86-8D1B-4484-893C-D130B63E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6DCD3-3AA4-4828-A165-BBBADB9AE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8D5A3-94A8-4CA7-91D0-109C05C04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7D0F4-0CF0-4F39-A8B5-6A4D0CF2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96412-F41A-45BE-A1B2-DDA629844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1EAA0-AEE5-4B69-A450-4FAF7B42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B9E2D-1BDA-43BE-B5BB-436936A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B909C-EC07-47C4-8BFE-EAA965C7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92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3D49-E04A-4B4E-86DC-8F309734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290DF-BD5A-4D16-B6F8-6ADE8CAD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6B8E8-7B7D-462A-AC38-6B2F8653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5EFF8-2C0A-4697-B11C-AE8B75B9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4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5191D-1229-4D01-8DB4-858CDED6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80EAF-02F9-49A0-86E5-E6CBA429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9C2D7-D11A-4AE8-8175-280F09C8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0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87C32-5134-45DC-BEB8-3D2BBF0A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85ED7-6316-48DC-BE9F-2F067A44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D9485-56D2-4534-AF8C-CE98E77EA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2944-4147-4AF7-8492-C88A5020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4A3D6-40A1-440F-AC1C-9D58B1D3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6A65F-F60F-419A-9A54-C2832CF9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4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740ED-E110-4892-8CDC-5D46D2D3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754E9-0B82-4574-A1B0-7D73BFFD7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DC36F-C6D8-4873-888D-21B530E8E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92960-FE3B-48D0-AE26-FEDF153D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E88D8-5151-41C2-A6D0-95108138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9388-889E-43FB-959B-40A5C55C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24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16E4B-42D3-4F35-A4A9-D1729499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7197-4CC3-426A-AABA-37ECD035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0CC2C-2177-4D7E-93E2-E38056EFE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01834-DA27-4E75-AF59-B73F720C37CF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84568-EC56-4A01-8BF4-2437974A1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CE122-6013-4202-8244-6DAFB38CA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9F050-82FB-4C0C-81CB-F70B9DF33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49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549" y="110035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cua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84626" y="111573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đũ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7731" y="1115735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</a:t>
            </a:r>
            <a:r>
              <a:rPr lang="en-US" sz="5400" b="1" dirty="0" err="1">
                <a:solidFill>
                  <a:prstClr val="black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5400" b="1" dirty="0">
              <a:solidFill>
                <a:prstClr val="black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908" y="3729979"/>
            <a:ext cx="285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1031" y="3734530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móa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0282" y="4807525"/>
            <a:ext cx="105103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MÑ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MÑ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c¶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ữ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d­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lª.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4017" y="-88447"/>
            <a:ext cx="138873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ua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9522" y="-49872"/>
            <a:ext cx="168821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a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0550" y="2171648"/>
            <a:ext cx="1823708" cy="10604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öa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4626" y="2166908"/>
            <a:ext cx="1823708" cy="10651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øa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78702" y="2166909"/>
            <a:ext cx="2106796" cy="10651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sz="5400" b="1" dirty="0" err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­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225437" y="3683812"/>
            <a:ext cx="3017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lê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976579" y="3637646"/>
            <a:ext cx="30178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ử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sổ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/>
      <p:bldP spid="12" grpId="0"/>
      <p:bldP spid="19" grpId="0"/>
      <p:bldP spid="16" grpId="0" animBg="1"/>
      <p:bldP spid="17" grpId="0" animBg="1"/>
      <p:bldP spid="18" grpId="0" animBg="1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0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44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65319" y="1244333"/>
            <a:ext cx="7893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trên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con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thấy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cừu non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585200" y="2355719"/>
            <a:ext cx="7893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Cừ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u non rất là nhanh trí và can đảm nhờ vậy mà cừu non thoát nạn.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04799"/>
            <a:ext cx="3794003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/>
          <a:stretch/>
        </p:blipFill>
        <p:spPr>
          <a:xfrm>
            <a:off x="1066800" y="609600"/>
            <a:ext cx="10058400" cy="63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292701087103209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5" y="361831"/>
            <a:ext cx="5641417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3309940" y="1083470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11" y="1302026"/>
            <a:ext cx="4680070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50" y="4204435"/>
            <a:ext cx="4856252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3309940" y="284559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57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013" y="1"/>
            <a:ext cx="4363243" cy="1118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667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667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417638" y="1198563"/>
            <a:ext cx="9542463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17639" y="2819400"/>
            <a:ext cx="9637712" cy="146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>
              <a:lnSpc>
                <a:spcPct val="150000"/>
              </a:lnSpc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46" y="2640473"/>
            <a:ext cx="146787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9267" tIns="59267" rIns="59267" bIns="59267" spcCol="1270" anchor="ctr"/>
            <a:lstStyle/>
            <a:p>
              <a:pPr algn="ctr" defTabSz="1555712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4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2" y="917386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9747" tIns="89747" rIns="89747" bIns="89747" spcCol="1270" anchor="ctr"/>
            <a:lstStyle/>
            <a:p>
              <a:pPr algn="ctr" defTabSz="2355792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333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444626" y="4667252"/>
            <a:ext cx="9636125" cy="1352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>
              <a:lnSpc>
                <a:spcPct val="150000"/>
              </a:lnSpc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qua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Azota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0646" y="4427940"/>
            <a:ext cx="146787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067" tIns="110067" rIns="110067" bIns="110067" spcCol="1270" anchor="ctr"/>
            <a:lstStyle/>
            <a:p>
              <a:pPr algn="ctr" defTabSz="288917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65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3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20" y="1285410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5" name="文本框 3"/>
          <p:cNvSpPr txBox="1"/>
          <p:nvPr/>
        </p:nvSpPr>
        <p:spPr>
          <a:xfrm>
            <a:off x="2842010" y="2346728"/>
            <a:ext cx="79762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Bài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25: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Ôn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tập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chuyện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4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3019"/>
            <a:ext cx="2992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1236662"/>
            <a:ext cx="4486273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4" y="1693716"/>
            <a:ext cx="505200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94516" y="206374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73922" y="206374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endParaRPr lang="en-US" altLang="en-US" sz="4000" b="1" dirty="0">
              <a:solidFill>
                <a:srgbClr val="0070C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04185" y="274954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35135" y="2786278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26410" y="3457574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35135" y="346551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98134" y="340731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endParaRPr lang="en-US" altLang="en-US" sz="4000" b="1" dirty="0">
              <a:solidFill>
                <a:srgbClr val="0070C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35922" y="414813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484637" y="4146548"/>
            <a:ext cx="1047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53962" y="4146549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212109" y="4870449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413488" y="4870449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94516" y="4841219"/>
            <a:ext cx="14312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27123" y="2625942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endParaRPr lang="en-US" altLang="en-US" sz="4000" b="1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026668" y="256956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  <a:endParaRPr lang="en-US" altLang="en-US" sz="4000" b="1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688156" y="3391633"/>
            <a:ext cx="12383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altLang="en-US" sz="4000" b="1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838262" y="3407309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  <a:endParaRPr lang="en-US" altLang="en-US" sz="4000" b="1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94516" y="2712779"/>
            <a:ext cx="10665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9EBADB-B92E-4A78-BDEE-5AC0242898BD}"/>
              </a:ext>
            </a:extLst>
          </p:cNvPr>
          <p:cNvGrpSpPr/>
          <p:nvPr/>
        </p:nvGrpSpPr>
        <p:grpSpPr>
          <a:xfrm>
            <a:off x="10137346" y="2625941"/>
            <a:ext cx="1554552" cy="707886"/>
            <a:chOff x="10137346" y="2625941"/>
            <a:chExt cx="1554552" cy="707886"/>
          </a:xfrm>
        </p:grpSpPr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0137346" y="2625941"/>
              <a:ext cx="155455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tùa</a:t>
              </a:r>
              <a:endParaRPr lang="en-US" altLang="en-US" sz="4000" b="1" dirty="0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E7216A-27E0-4CC9-A523-CF5F7791B6D0}"/>
                </a:ext>
              </a:extLst>
            </p:cNvPr>
            <p:cNvSpPr/>
            <p:nvPr/>
          </p:nvSpPr>
          <p:spPr>
            <a:xfrm>
              <a:off x="10439400" y="3200400"/>
              <a:ext cx="270020" cy="7719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01CBDB9-C418-4113-8858-046D9A78EDF6}"/>
              </a:ext>
            </a:extLst>
          </p:cNvPr>
          <p:cNvGrpSpPr/>
          <p:nvPr/>
        </p:nvGrpSpPr>
        <p:grpSpPr>
          <a:xfrm>
            <a:off x="10096482" y="3413219"/>
            <a:ext cx="1790718" cy="707886"/>
            <a:chOff x="10096482" y="3413219"/>
            <a:chExt cx="1790718" cy="707886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10096482" y="3413219"/>
              <a:ext cx="179071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thùa</a:t>
              </a:r>
              <a:endParaRPr lang="en-US" altLang="en-US" sz="4000" b="1" dirty="0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BB9288-0226-4DA4-B7DE-6B41457D10DE}"/>
                </a:ext>
              </a:extLst>
            </p:cNvPr>
            <p:cNvSpPr/>
            <p:nvPr/>
          </p:nvSpPr>
          <p:spPr>
            <a:xfrm>
              <a:off x="10692620" y="3982720"/>
              <a:ext cx="270020" cy="7719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 nodeType="clickPar">
                      <p:stCondLst>
                        <p:cond delay="indefinite"/>
                      </p:stCondLst>
                      <p:childTnLst>
                        <p:par>
                          <p:cTn id="3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24193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-9525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0" y="1295400"/>
            <a:ext cx="1509940" cy="1300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15 -0.18101 L -0.6556 0.07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87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1111 L -0.4056 0.094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1 -0.08356 L -0.19948 0.17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3842 L -0.69935 0.560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53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15 -0.05763 L -0.24245 0.549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3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935 -0.33912 L -0.46615 0.4534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20208 L -0.00495 0.560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A4A8E-A268-4A40-B985-75BC2C82B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3019"/>
            <a:ext cx="2992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C5745-403B-4998-89DD-2DCF87632EE3}"/>
              </a:ext>
            </a:extLst>
          </p:cNvPr>
          <p:cNvSpPr txBox="1"/>
          <p:nvPr/>
        </p:nvSpPr>
        <p:spPr>
          <a:xfrm>
            <a:off x="1055914" y="1562099"/>
            <a:ext cx="10697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</a:rPr>
              <a:t>Mïa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hÌ</a:t>
            </a:r>
            <a:r>
              <a:rPr lang="en-US" sz="4800" dirty="0">
                <a:latin typeface=".VnAvant" panose="020B7200000000000000" pitchFamily="34" charset="0"/>
              </a:rPr>
              <a:t>, </a:t>
            </a:r>
            <a:r>
              <a:rPr lang="en-US" sz="4800" dirty="0" err="1">
                <a:latin typeface=".VnAvant" panose="020B7200000000000000" pitchFamily="34" charset="0"/>
              </a:rPr>
              <a:t>nh</a:t>
            </a:r>
            <a:r>
              <a:rPr lang="en-US" sz="4800" dirty="0">
                <a:latin typeface=".VnAvant" panose="020B7200000000000000" pitchFamily="34" charset="0"/>
              </a:rPr>
              <a:t>µ bµ </a:t>
            </a:r>
            <a:r>
              <a:rPr lang="en-US" sz="4800" dirty="0" err="1">
                <a:latin typeface=".VnAvant" panose="020B7200000000000000" pitchFamily="34" charset="0"/>
              </a:rPr>
              <a:t>cã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dõa</a:t>
            </a:r>
            <a:r>
              <a:rPr lang="en-US" sz="4800" dirty="0">
                <a:latin typeface=".VnAvant" panose="020B7200000000000000" pitchFamily="34" charset="0"/>
              </a:rPr>
              <a:t>, </a:t>
            </a:r>
            <a:r>
              <a:rPr lang="en-US" sz="4800" dirty="0" err="1">
                <a:latin typeface=".VnAvant" panose="020B7200000000000000" pitchFamily="34" charset="0"/>
              </a:rPr>
              <a:t>cã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dùa</a:t>
            </a:r>
            <a:r>
              <a:rPr lang="en-US" sz="4800" dirty="0">
                <a:latin typeface=".VnAvant" panose="020B7200000000000000" pitchFamily="34" charset="0"/>
              </a:rPr>
              <a:t> lª. </a:t>
            </a:r>
            <a:endParaRPr lang="en-GB" sz="4800" dirty="0"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EEBF6D-C1B2-44A2-A3BF-E0016D5D9EC9}"/>
              </a:ext>
            </a:extLst>
          </p:cNvPr>
          <p:cNvSpPr/>
          <p:nvPr/>
        </p:nvSpPr>
        <p:spPr>
          <a:xfrm>
            <a:off x="9953625" y="2200275"/>
            <a:ext cx="142875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B87130-9C5D-43C2-A770-89776B880095}"/>
              </a:ext>
            </a:extLst>
          </p:cNvPr>
          <p:cNvCxnSpPr/>
          <p:nvPr/>
        </p:nvCxnSpPr>
        <p:spPr>
          <a:xfrm>
            <a:off x="7254443" y="2310405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558D3-E53E-4D76-9CEA-60FF037195FD}"/>
              </a:ext>
            </a:extLst>
          </p:cNvPr>
          <p:cNvCxnSpPr>
            <a:cxnSpLocks/>
          </p:cNvCxnSpPr>
          <p:nvPr/>
        </p:nvCxnSpPr>
        <p:spPr>
          <a:xfrm>
            <a:off x="1204232" y="2310405"/>
            <a:ext cx="1301318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72D4A-9D23-4773-BE53-EA2B67801B90}"/>
              </a:ext>
            </a:extLst>
          </p:cNvPr>
          <p:cNvCxnSpPr>
            <a:cxnSpLocks/>
          </p:cNvCxnSpPr>
          <p:nvPr/>
        </p:nvCxnSpPr>
        <p:spPr>
          <a:xfrm>
            <a:off x="9602561" y="2310405"/>
            <a:ext cx="11307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B0BF36E-8B32-4645-B593-09C500F59A8D}"/>
              </a:ext>
            </a:extLst>
          </p:cNvPr>
          <p:cNvSpPr txBox="1"/>
          <p:nvPr/>
        </p:nvSpPr>
        <p:spPr>
          <a:xfrm>
            <a:off x="1628776" y="3733252"/>
            <a:ext cx="10125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</a:rPr>
              <a:t>Mïa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thu</a:t>
            </a:r>
            <a:r>
              <a:rPr lang="en-US" sz="4800" dirty="0">
                <a:latin typeface=".VnAvant" panose="020B7200000000000000" pitchFamily="34" charset="0"/>
              </a:rPr>
              <a:t>, </a:t>
            </a:r>
            <a:r>
              <a:rPr lang="en-US" sz="4800" dirty="0" err="1">
                <a:latin typeface=".VnAvant" panose="020B7200000000000000" pitchFamily="34" charset="0"/>
              </a:rPr>
              <a:t>nh</a:t>
            </a:r>
            <a:r>
              <a:rPr lang="en-US" sz="4800" dirty="0">
                <a:latin typeface=".VnAvant" panose="020B7200000000000000" pitchFamily="34" charset="0"/>
              </a:rPr>
              <a:t>µ bµ </a:t>
            </a:r>
            <a:r>
              <a:rPr lang="en-US" sz="4800" dirty="0" err="1">
                <a:latin typeface=".VnAvant" panose="020B7200000000000000" pitchFamily="34" charset="0"/>
              </a:rPr>
              <a:t>cã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na</a:t>
            </a:r>
            <a:r>
              <a:rPr lang="en-US" sz="4800" dirty="0">
                <a:latin typeface=".VnAvant" panose="020B7200000000000000" pitchFamily="34" charset="0"/>
              </a:rPr>
              <a:t>, </a:t>
            </a:r>
            <a:r>
              <a:rPr lang="en-US" sz="4800" dirty="0" err="1">
                <a:latin typeface=".VnAvant" panose="020B7200000000000000" pitchFamily="34" charset="0"/>
              </a:rPr>
              <a:t>cã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thÞ</a:t>
            </a:r>
            <a:r>
              <a:rPr lang="en-US" sz="4800" dirty="0">
                <a:latin typeface=".VnAvant" panose="020B7200000000000000" pitchFamily="34" charset="0"/>
              </a:rPr>
              <a:t>. </a:t>
            </a:r>
            <a:endParaRPr lang="en-GB" sz="4800" dirty="0">
              <a:latin typeface=".VnAvant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C8864-15FC-4E56-AD29-69DEB3A396FB}"/>
              </a:ext>
            </a:extLst>
          </p:cNvPr>
          <p:cNvSpPr/>
          <p:nvPr/>
        </p:nvSpPr>
        <p:spPr>
          <a:xfrm>
            <a:off x="10096500" y="2257425"/>
            <a:ext cx="142875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30DE1-AF5A-4E1B-ABFE-E6DA9F2B8023}"/>
              </a:ext>
            </a:extLst>
          </p:cNvPr>
          <p:cNvCxnSpPr>
            <a:cxnSpLocks/>
          </p:cNvCxnSpPr>
          <p:nvPr/>
        </p:nvCxnSpPr>
        <p:spPr>
          <a:xfrm>
            <a:off x="1628776" y="4564249"/>
            <a:ext cx="149542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6CCE62-1E77-4802-8AAA-5235B261C9BE}"/>
              </a:ext>
            </a:extLst>
          </p:cNvPr>
          <p:cNvCxnSpPr/>
          <p:nvPr/>
        </p:nvCxnSpPr>
        <p:spPr>
          <a:xfrm>
            <a:off x="9818914" y="4564249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181FFA-DA63-450E-97EC-986B960171C9}"/>
              </a:ext>
            </a:extLst>
          </p:cNvPr>
          <p:cNvCxnSpPr/>
          <p:nvPr/>
        </p:nvCxnSpPr>
        <p:spPr>
          <a:xfrm>
            <a:off x="3265714" y="4564249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91001" y="1104966"/>
            <a:ext cx="10338318" cy="2957493"/>
            <a:chOff x="331436" y="185059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331436" y="185059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20808" y="2445042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Kể</a:t>
              </a:r>
              <a:r>
                <a:rPr kumimoji="0" lang="en-US" altLang="zh-CN" sz="8800" b="0" i="0" u="none" strike="noStrike" kern="1200" cap="none" spc="0" normalizeH="0" noProof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chuyện</a:t>
              </a:r>
              <a:endParaRPr kumimoji="0" lang="en-US" altLang="zh-CN" sz="8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3325899" y="4211461"/>
            <a:ext cx="6172200" cy="631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650665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Ó SÓI VÀ CỪU NON - KỂ CHUYỆN THEO SGK LỚP 1 - KẾT NỐI TRI THỨC (Nguồn- Hành trang số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2438400" y="1100138"/>
            <a:ext cx="8294688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2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93938" y="957264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FAB4508-7E1A-4AE7-A6E6-198A176F15A0}"/>
</file>

<file path=customXml/itemProps2.xml><?xml version="1.0" encoding="utf-8"?>
<ds:datastoreItem xmlns:ds="http://schemas.openxmlformats.org/officeDocument/2006/customXml" ds:itemID="{CFEC41A2-6F3E-4E3A-9848-63D5CD6776C2}"/>
</file>

<file path=customXml/itemProps3.xml><?xml version="1.0" encoding="utf-8"?>
<ds:datastoreItem xmlns:ds="http://schemas.openxmlformats.org/officeDocument/2006/customXml" ds:itemID="{AB534F4F-B444-49D1-833E-329B498B66C7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190</Words>
  <Application>Microsoft Office PowerPoint</Application>
  <PresentationFormat>Widescreen</PresentationFormat>
  <Paragraphs>51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.VnAvant</vt:lpstr>
      <vt:lpstr>Arial</vt:lpstr>
      <vt:lpstr>Arial-Rounded</vt:lpstr>
      <vt:lpstr>Arvo</vt:lpstr>
      <vt:lpstr>Calibri</vt:lpstr>
      <vt:lpstr>Calibri Light</vt:lpstr>
      <vt:lpstr>Century Gothic</vt:lpstr>
      <vt:lpstr>Montserrat Medium</vt:lpstr>
      <vt:lpstr>Patrick Hand SC</vt:lpstr>
      <vt:lpstr>Quicksand Medium</vt:lpstr>
      <vt:lpstr>r0c0i Linotte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Huyền Trang</dc:creator>
  <cp:lastModifiedBy>Nguyễn Thị Huyền Trang</cp:lastModifiedBy>
  <cp:revision>4</cp:revision>
  <dcterms:created xsi:type="dcterms:W3CDTF">2021-10-21T16:30:27Z</dcterms:created>
  <dcterms:modified xsi:type="dcterms:W3CDTF">2021-10-22T01:15:42Z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